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2" r:id="rId1"/>
    <p:sldMasterId id="2147483723" r:id="rId2"/>
  </p:sldMasterIdLst>
  <p:notesMasterIdLst>
    <p:notesMasterId r:id="rId9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348"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349"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Lst>
  <p:sldSz cx="9144000" cy="5143500" type="screen16x9"/>
  <p:notesSz cx="6858000" cy="9144000"/>
  <p:embeddedFontLst>
    <p:embeddedFont>
      <p:font typeface="Della Respira"/>
      <p:regular r:id="rId98"/>
    </p:embeddedFont>
    <p:embeddedFont>
      <p:font typeface="DM Sans" pitchFamily="2" charset="0"/>
      <p:regular r:id="rId99"/>
      <p:bold r:id="rId100"/>
      <p:italic r:id="rId101"/>
      <p:boldItalic r:id="rId102"/>
    </p:embeddedFont>
    <p:embeddedFont>
      <p:font typeface="DM Sans Light"/>
      <p:regular r:id="rId103"/>
      <p:bold r:id="rId104"/>
      <p:italic r:id="rId105"/>
      <p:boldItalic r:id="rId106"/>
    </p:embeddedFont>
    <p:embeddedFont>
      <p:font typeface="Roboto Mono" panose="00000009000000000000" pitchFamily="49" charset="0"/>
      <p:regular r:id="rId107"/>
      <p:bold r:id="rId108"/>
      <p:italic r:id="rId109"/>
      <p:boldItalic r:id="rId1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C80D3C-5261-4A83-88B6-E04DFD5E3CCF}">
  <a:tblStyle styleId="{36C80D3C-5261-4A83-88B6-E04DFD5E3C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520"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font" Target="fonts/font10.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5.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6.fntdata"/><Relationship Id="rId108" Type="http://schemas.openxmlformats.org/officeDocument/2006/relationships/font" Target="fonts/font11.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9.fntdata"/><Relationship Id="rId114"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2.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104" Type="http://schemas.openxmlformats.org/officeDocument/2006/relationships/font" Target="fonts/font7.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3.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3.fntdata"/><Relationship Id="rId105" Type="http://schemas.openxmlformats.org/officeDocument/2006/relationships/font" Target="fonts/font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font" Target="fonts/font1.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17b9a1f65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17b9a1f6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317bcb51165_5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317bcb51165_5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317bcb51165_5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317bcb51165_5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317bcb51165_5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317bcb51165_5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317bcb51165_5_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317bcb51165_5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317bcb51165_5_8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317bcb51165_5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17bcb51165_5_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17bcb51165_5_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17bcb51165_5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17bcb51165_5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a:extLst>
            <a:ext uri="{FF2B5EF4-FFF2-40B4-BE49-F238E27FC236}">
              <a16:creationId xmlns:a16="http://schemas.microsoft.com/office/drawing/2014/main" id="{A88675DF-5742-B115-9B41-F054997BCCA5}"/>
            </a:ext>
          </a:extLst>
        </p:cNvPr>
        <p:cNvGrpSpPr/>
        <p:nvPr/>
      </p:nvGrpSpPr>
      <p:grpSpPr>
        <a:xfrm>
          <a:off x="0" y="0"/>
          <a:ext cx="0" cy="0"/>
          <a:chOff x="0" y="0"/>
          <a:chExt cx="0" cy="0"/>
        </a:xfrm>
      </p:grpSpPr>
      <p:sp>
        <p:nvSpPr>
          <p:cNvPr id="623" name="Google Shape;623;g317bcb51165_5_846:notes">
            <a:extLst>
              <a:ext uri="{FF2B5EF4-FFF2-40B4-BE49-F238E27FC236}">
                <a16:creationId xmlns:a16="http://schemas.microsoft.com/office/drawing/2014/main" id="{E21655B6-C5E4-7210-7797-988078E108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17bcb51165_5_846:notes">
            <a:extLst>
              <a:ext uri="{FF2B5EF4-FFF2-40B4-BE49-F238E27FC236}">
                <a16:creationId xmlns:a16="http://schemas.microsoft.com/office/drawing/2014/main" id="{4422B5D2-0702-8816-A32F-FB727956DC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2877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317bcb51165_5_8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317bcb51165_5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317bcb51165_5_1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317bcb51165_5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317bcb51165_5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317bcb51165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17bcb51165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17bcb51165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317bcb51165_5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317bcb51165_5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317bcb51165_6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317bcb51165_6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317bcb51165_6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317bcb51165_6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317bcb51165_6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317bcb51165_6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317bcb51165_6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317bcb51165_6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317bcb51165_6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17bcb51165_6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317bcb51165_6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317bcb51165_6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317bcb51165_6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317bcb51165_6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17bcb51165_6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17bcb51165_6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317bcb51165_5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317bcb51165_5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a:extLst>
            <a:ext uri="{FF2B5EF4-FFF2-40B4-BE49-F238E27FC236}">
              <a16:creationId xmlns:a16="http://schemas.microsoft.com/office/drawing/2014/main" id="{B167FB8C-FB68-31E7-2634-40B32A5ED713}"/>
            </a:ext>
          </a:extLst>
        </p:cNvPr>
        <p:cNvGrpSpPr/>
        <p:nvPr/>
      </p:nvGrpSpPr>
      <p:grpSpPr>
        <a:xfrm>
          <a:off x="0" y="0"/>
          <a:ext cx="0" cy="0"/>
          <a:chOff x="0" y="0"/>
          <a:chExt cx="0" cy="0"/>
        </a:xfrm>
      </p:grpSpPr>
      <p:sp>
        <p:nvSpPr>
          <p:cNvPr id="659" name="Google Shape;659;g317bcb51165_5_854:notes">
            <a:extLst>
              <a:ext uri="{FF2B5EF4-FFF2-40B4-BE49-F238E27FC236}">
                <a16:creationId xmlns:a16="http://schemas.microsoft.com/office/drawing/2014/main" id="{BD30BEF4-767D-40DA-357E-F6AAE907A3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317bcb51165_5_854:notes">
            <a:extLst>
              <a:ext uri="{FF2B5EF4-FFF2-40B4-BE49-F238E27FC236}">
                <a16:creationId xmlns:a16="http://schemas.microsoft.com/office/drawing/2014/main" id="{A319877D-DB36-D4AA-41E4-03072098DF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908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317bcb51165_6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317bcb51165_6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317bcb51165_6_6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317bcb51165_6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317b9a1f65d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317b9a1f65d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 Dynamic Collusion Networks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Evolving Collusion Groups</a:t>
            </a:r>
            <a:r>
              <a:rPr lang="en">
                <a:solidFill>
                  <a:schemeClr val="dk1"/>
                </a:solidFill>
              </a:rPr>
              <a:t>: Rather than static colluding groups, introduce dynamic collusion networks where groups can merge or split over time, simulating real-life scenarios where social groups change.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Hierarchical Collusion</a:t>
            </a:r>
            <a:r>
              <a:rPr lang="en">
                <a:solidFill>
                  <a:schemeClr val="dk1"/>
                </a:solidFill>
              </a:rPr>
              <a:t>: Introduce a hierarchy in collusion where some members influence others to participate. Some individuals could act as “leaders” with more control over attendance decisions, affecting the network’s structure.</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317b9a1f65d_0_9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317b9a1f65d_0_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317b9a1f65d_0_9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317b9a1f65d_0_9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317b9a1f65d_0_9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317b9a1f65d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317b9a1f65d_0_9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317b9a1f65d_0_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317b9a1f65d_0_1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317b9a1f65d_0_1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317b9a1f65d_0_19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317b9a1f65d_0_1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317bcb51165_5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317bcb51165_5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17b9a1f65d_0_19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17b9a1f65d_0_1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317b9a1f65d_0_19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317b9a1f65d_0_1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317b9a1f65d_0_2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317b9a1f65d_0_2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317b9a1f65d_0_2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317b9a1f65d_0_2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317b9a1f65d_0_24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317b9a1f65d_0_2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17b9a1f65d_0_2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17b9a1f65d_0_2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317b9a1f65d_0_2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317b9a1f65d_0_2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317b9a1f65d_0_2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317b9a1f65d_0_2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317b9a1f65d_0_2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317b9a1f65d_0_2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317b9a1f65d_0_2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317b9a1f65d_0_2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317bcb51165_5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317bcb51165_5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317b9a1f65d_0_2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317b9a1f65d_0_2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17b9a1f65d_0_24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17b9a1f65d_0_2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317b9a1f65d_0_2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317b9a1f65d_0_2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317b9a1f65d_0_2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317b9a1f65d_0_2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317b9a1f65d_0_25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317b9a1f65d_0_2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317b9a1f65d_0_25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317b9a1f65d_0_2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317b9a1f65d_0_2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317b9a1f65d_0_2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317b9a1f65d_0_26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317b9a1f65d_0_2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317b9a1f65d_0_26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317b9a1f65d_0_2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317b9a1f65d_0_2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317b9a1f65d_0_2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17bcb51165_5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317bcb51165_5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317b9a1f65d_0_2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317b9a1f65d_0_2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317b9a1f65d_0_26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317b9a1f65d_0_2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317b9a1f65d_0_26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317b9a1f65d_0_2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317b9a1f65d_0_26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317b9a1f65d_0_2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317b9a1f65d_0_27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317b9a1f65d_0_2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317b9a1f65d_0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317b9a1f65d_0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317b9a1f65d_0_2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317b9a1f65d_0_2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317b9a1f65d_0_3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317b9a1f65d_0_3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317b9a1f65d_0_3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317b9a1f65d_0_3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317b9a1f65d_0_3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317b9a1f65d_0_3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317bcb51165_5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317bcb51165_5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317b9a1f65d_0_3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317b9a1f65d_0_3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317b9a1f65d_0_3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317b9a1f65d_0_3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317b9a1f65d_0_3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317b9a1f65d_0_3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317b9a1f65d_0_3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317b9a1f65d_0_3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317b9a1f65d_0_3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317b9a1f65d_0_3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317b9a1f65d_0_3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317b9a1f65d_0_3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317b9a1f65d_0_3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317b9a1f65d_0_3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317b9a1f65d_0_3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317b9a1f65d_0_3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317b9a1f65d_0_3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317b9a1f65d_0_3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317b9a1f65d_0_3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317b9a1f65d_0_3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The parameter tuning and sensitivity analysis allow the system to find an optimal k and m combination that minimizes false positives and penalties while maximizing detection accuracy. By visualizing these metrics in heatmaps, the code helps identify balanced configurations, demonstrating the robustness of the system across different k and m values.</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317bcb51165_5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317bcb51165_5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317b9a1f65d_0_3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317b9a1f65d_0_3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317b9a1f65d_0_38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317b9a1f65d_0_3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317b9a1f65d_0_39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317b9a1f65d_0_3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317b9a1f65d_0_3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317b9a1f65d_0_3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317b9a1f65d_0_39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317b9a1f65d_0_3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317b9a1f65d_0_39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317b9a1f65d_0_3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317b9a1f65d_0_39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317b9a1f65d_0_3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317b9a1f65d_0_39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317b9a1f65d_0_3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317b9a1f65d_0_3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317b9a1f65d_0_3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317b9a1f65d_0_3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317b9a1f65d_0_3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17bcb51165_5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317bcb51165_5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317b9a1f65d_0_4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317b9a1f65d_0_4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317b9a1f65d_0_4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317b9a1f65d_0_4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317b9a1f65d_0_4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317b9a1f65d_0_4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317b9a1f65d_0_4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317b9a1f65d_0_4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317b9a1f65d_0_49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317b9a1f65d_0_4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p:cSld name="CUSTOM">
    <p:spTree>
      <p:nvGrpSpPr>
        <p:cNvPr id="1" name="Shape 54"/>
        <p:cNvGrpSpPr/>
        <p:nvPr/>
      </p:nvGrpSpPr>
      <p:grpSpPr>
        <a:xfrm>
          <a:off x="0" y="0"/>
          <a:ext cx="0" cy="0"/>
          <a:chOff x="0" y="0"/>
          <a:chExt cx="0" cy="0"/>
        </a:xfrm>
      </p:grpSpPr>
      <p:sp>
        <p:nvSpPr>
          <p:cNvPr id="55" name="Google Shape;55;p14"/>
          <p:cNvSpPr/>
          <p:nvPr/>
        </p:nvSpPr>
        <p:spPr>
          <a:xfrm>
            <a:off x="274950" y="284775"/>
            <a:ext cx="8598900" cy="24789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90000"/>
              </a:lnSpc>
              <a:spcBef>
                <a:spcPts val="0"/>
              </a:spcBef>
              <a:spcAft>
                <a:spcPts val="0"/>
              </a:spcAft>
              <a:buNone/>
            </a:pPr>
            <a:endParaRPr/>
          </a:p>
        </p:txBody>
      </p:sp>
      <p:sp>
        <p:nvSpPr>
          <p:cNvPr id="56" name="Google Shape;56;p14"/>
          <p:cNvSpPr/>
          <p:nvPr/>
        </p:nvSpPr>
        <p:spPr>
          <a:xfrm>
            <a:off x="274950" y="2975835"/>
            <a:ext cx="4201200" cy="13137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00">
              <a:latin typeface="DM Sans Light"/>
              <a:ea typeface="DM Sans Light"/>
              <a:cs typeface="DM Sans Light"/>
              <a:sym typeface="DM Sans Light"/>
            </a:endParaRPr>
          </a:p>
        </p:txBody>
      </p:sp>
      <p:sp>
        <p:nvSpPr>
          <p:cNvPr id="57" name="Google Shape;57;p14"/>
          <p:cNvSpPr/>
          <p:nvPr/>
        </p:nvSpPr>
        <p:spPr>
          <a:xfrm>
            <a:off x="274950" y="4501727"/>
            <a:ext cx="8598900" cy="357000"/>
          </a:xfrm>
          <a:prstGeom prst="roundRect">
            <a:avLst>
              <a:gd name="adj" fmla="val 34148"/>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100">
              <a:latin typeface="Della Respira"/>
              <a:ea typeface="Della Respira"/>
              <a:cs typeface="Della Respira"/>
              <a:sym typeface="Della Respira"/>
            </a:endParaRPr>
          </a:p>
        </p:txBody>
      </p:sp>
      <p:sp>
        <p:nvSpPr>
          <p:cNvPr id="58" name="Google Shape;58;p14"/>
          <p:cNvSpPr txBox="1">
            <a:spLocks noGrp="1"/>
          </p:cNvSpPr>
          <p:nvPr>
            <p:ph type="title"/>
          </p:nvPr>
        </p:nvSpPr>
        <p:spPr>
          <a:xfrm>
            <a:off x="274725" y="312763"/>
            <a:ext cx="8598900" cy="2478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endParaRPr/>
          </a:p>
        </p:txBody>
      </p:sp>
      <p:sp>
        <p:nvSpPr>
          <p:cNvPr id="59" name="Google Shape;59;p14"/>
          <p:cNvSpPr txBox="1">
            <a:spLocks noGrp="1"/>
          </p:cNvSpPr>
          <p:nvPr>
            <p:ph type="subTitle" idx="1"/>
          </p:nvPr>
        </p:nvSpPr>
        <p:spPr>
          <a:xfrm>
            <a:off x="274725" y="2971100"/>
            <a:ext cx="4213200" cy="1313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4"/>
          <p:cNvSpPr txBox="1">
            <a:spLocks noGrp="1"/>
          </p:cNvSpPr>
          <p:nvPr>
            <p:ph type="subTitle" idx="2"/>
          </p:nvPr>
        </p:nvSpPr>
        <p:spPr>
          <a:xfrm>
            <a:off x="279625" y="4509075"/>
            <a:ext cx="8598900" cy="3570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CUSTOM_16">
    <p:spTree>
      <p:nvGrpSpPr>
        <p:cNvPr id="1" name="Shape 61"/>
        <p:cNvGrpSpPr/>
        <p:nvPr/>
      </p:nvGrpSpPr>
      <p:grpSpPr>
        <a:xfrm>
          <a:off x="0" y="0"/>
          <a:ext cx="0" cy="0"/>
          <a:chOff x="0" y="0"/>
          <a:chExt cx="0" cy="0"/>
        </a:xfrm>
      </p:grpSpPr>
      <p:sp>
        <p:nvSpPr>
          <p:cNvPr id="62" name="Google Shape;62;p15"/>
          <p:cNvSpPr/>
          <p:nvPr/>
        </p:nvSpPr>
        <p:spPr>
          <a:xfrm>
            <a:off x="274950" y="1318300"/>
            <a:ext cx="8598900" cy="24789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90000"/>
              </a:lnSpc>
              <a:spcBef>
                <a:spcPts val="0"/>
              </a:spcBef>
              <a:spcAft>
                <a:spcPts val="0"/>
              </a:spcAft>
              <a:buNone/>
            </a:pPr>
            <a:endParaRPr/>
          </a:p>
        </p:txBody>
      </p:sp>
      <p:sp>
        <p:nvSpPr>
          <p:cNvPr id="63" name="Google Shape;63;p15"/>
          <p:cNvSpPr txBox="1">
            <a:spLocks noGrp="1"/>
          </p:cNvSpPr>
          <p:nvPr>
            <p:ph type="title"/>
          </p:nvPr>
        </p:nvSpPr>
        <p:spPr>
          <a:xfrm>
            <a:off x="274725" y="1346288"/>
            <a:ext cx="8598900" cy="2478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troduction">
  <p:cSld name="CUSTOM_1">
    <p:spTree>
      <p:nvGrpSpPr>
        <p:cNvPr id="1" name="Shape 64"/>
        <p:cNvGrpSpPr/>
        <p:nvPr/>
      </p:nvGrpSpPr>
      <p:grpSpPr>
        <a:xfrm>
          <a:off x="0" y="0"/>
          <a:ext cx="0" cy="0"/>
          <a:chOff x="0" y="0"/>
          <a:chExt cx="0" cy="0"/>
        </a:xfrm>
      </p:grpSpPr>
      <p:sp>
        <p:nvSpPr>
          <p:cNvPr id="65" name="Google Shape;65;p16"/>
          <p:cNvSpPr>
            <a:spLocks noGrp="1"/>
          </p:cNvSpPr>
          <p:nvPr>
            <p:ph type="pic" idx="2"/>
          </p:nvPr>
        </p:nvSpPr>
        <p:spPr>
          <a:xfrm>
            <a:off x="4676850" y="1342250"/>
            <a:ext cx="4201200" cy="3510600"/>
          </a:xfrm>
          <a:prstGeom prst="roundRect">
            <a:avLst>
              <a:gd name="adj" fmla="val 5775"/>
            </a:avLst>
          </a:prstGeom>
          <a:noFill/>
          <a:ln w="9525" cap="flat" cmpd="sng">
            <a:solidFill>
              <a:schemeClr val="dk1"/>
            </a:solidFill>
            <a:prstDash val="solid"/>
            <a:round/>
            <a:headEnd type="none" w="sm" len="sm"/>
            <a:tailEnd type="none" w="sm" len="sm"/>
          </a:ln>
        </p:spPr>
      </p:sp>
      <p:sp>
        <p:nvSpPr>
          <p:cNvPr id="66" name="Google Shape;66;p16"/>
          <p:cNvSpPr/>
          <p:nvPr/>
        </p:nvSpPr>
        <p:spPr>
          <a:xfrm>
            <a:off x="274950" y="284775"/>
            <a:ext cx="8598900" cy="854400"/>
          </a:xfrm>
          <a:prstGeom prst="roundRect">
            <a:avLst>
              <a:gd name="adj" fmla="val 252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90000"/>
              </a:lnSpc>
              <a:spcBef>
                <a:spcPts val="0"/>
              </a:spcBef>
              <a:spcAft>
                <a:spcPts val="0"/>
              </a:spcAft>
              <a:buNone/>
            </a:pPr>
            <a:endParaRPr/>
          </a:p>
        </p:txBody>
      </p:sp>
      <p:sp>
        <p:nvSpPr>
          <p:cNvPr id="67" name="Google Shape;67;p16"/>
          <p:cNvSpPr/>
          <p:nvPr/>
        </p:nvSpPr>
        <p:spPr>
          <a:xfrm>
            <a:off x="274950" y="1348125"/>
            <a:ext cx="4201200" cy="3510600"/>
          </a:xfrm>
          <a:prstGeom prst="roundRect">
            <a:avLst>
              <a:gd name="adj" fmla="val 5734"/>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68" name="Google Shape;68;p16"/>
          <p:cNvSpPr txBox="1">
            <a:spLocks noGrp="1"/>
          </p:cNvSpPr>
          <p:nvPr>
            <p:ph type="body" idx="1"/>
          </p:nvPr>
        </p:nvSpPr>
        <p:spPr>
          <a:xfrm>
            <a:off x="496350" y="1593900"/>
            <a:ext cx="3754200" cy="2985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9" name="Google Shape;69;p16"/>
          <p:cNvSpPr txBox="1">
            <a:spLocks noGrp="1"/>
          </p:cNvSpPr>
          <p:nvPr>
            <p:ph type="title"/>
          </p:nvPr>
        </p:nvSpPr>
        <p:spPr>
          <a:xfrm>
            <a:off x="272650" y="327115"/>
            <a:ext cx="8601300" cy="840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tudents and Assigned Sections">
  <p:cSld name="CUSTOM_2">
    <p:bg>
      <p:bgPr>
        <a:solidFill>
          <a:schemeClr val="lt2"/>
        </a:solidFill>
        <a:effectLst/>
      </p:bgPr>
    </p:bg>
    <p:spTree>
      <p:nvGrpSpPr>
        <p:cNvPr id="1" name="Shape 70"/>
        <p:cNvGrpSpPr/>
        <p:nvPr/>
      </p:nvGrpSpPr>
      <p:grpSpPr>
        <a:xfrm>
          <a:off x="0" y="0"/>
          <a:ext cx="0" cy="0"/>
          <a:chOff x="0" y="0"/>
          <a:chExt cx="0" cy="0"/>
        </a:xfrm>
      </p:grpSpPr>
      <p:sp>
        <p:nvSpPr>
          <p:cNvPr id="71" name="Google Shape;71;p17"/>
          <p:cNvSpPr>
            <a:spLocks noGrp="1"/>
          </p:cNvSpPr>
          <p:nvPr>
            <p:ph type="pic" idx="2"/>
          </p:nvPr>
        </p:nvSpPr>
        <p:spPr>
          <a:xfrm>
            <a:off x="383625" y="1328875"/>
            <a:ext cx="1789200" cy="2277900"/>
          </a:xfrm>
          <a:prstGeom prst="ellipse">
            <a:avLst/>
          </a:prstGeom>
          <a:noFill/>
          <a:ln w="9525" cap="flat" cmpd="sng">
            <a:solidFill>
              <a:srgbClr val="000000"/>
            </a:solidFill>
            <a:prstDash val="solid"/>
            <a:round/>
            <a:headEnd type="none" w="sm" len="sm"/>
            <a:tailEnd type="none" w="sm" len="sm"/>
          </a:ln>
        </p:spPr>
      </p:sp>
      <p:sp>
        <p:nvSpPr>
          <p:cNvPr id="72" name="Google Shape;72;p17"/>
          <p:cNvSpPr/>
          <p:nvPr/>
        </p:nvSpPr>
        <p:spPr>
          <a:xfrm>
            <a:off x="274950" y="284775"/>
            <a:ext cx="8598900" cy="854400"/>
          </a:xfrm>
          <a:prstGeom prst="roundRect">
            <a:avLst>
              <a:gd name="adj" fmla="val 25275"/>
            </a:avLst>
          </a:prstGeom>
          <a:solidFill>
            <a:schemeClr val="dk2"/>
          </a:solidFill>
          <a:ln w="9525"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90000"/>
              </a:lnSpc>
              <a:spcBef>
                <a:spcPts val="0"/>
              </a:spcBef>
              <a:spcAft>
                <a:spcPts val="0"/>
              </a:spcAft>
              <a:buNone/>
            </a:pPr>
            <a:endParaRPr/>
          </a:p>
        </p:txBody>
      </p:sp>
      <p:sp>
        <p:nvSpPr>
          <p:cNvPr id="73" name="Google Shape;73;p17"/>
          <p:cNvSpPr/>
          <p:nvPr/>
        </p:nvSpPr>
        <p:spPr>
          <a:xfrm>
            <a:off x="275100" y="3790950"/>
            <a:ext cx="1998300" cy="348900"/>
          </a:xfrm>
          <a:prstGeom prst="roundRect">
            <a:avLst>
              <a:gd name="adj" fmla="val 28253"/>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00"/>
          </a:p>
        </p:txBody>
      </p:sp>
      <p:sp>
        <p:nvSpPr>
          <p:cNvPr id="74" name="Google Shape;74;p17"/>
          <p:cNvSpPr/>
          <p:nvPr/>
        </p:nvSpPr>
        <p:spPr>
          <a:xfrm>
            <a:off x="275100" y="4251701"/>
            <a:ext cx="1998300" cy="606900"/>
          </a:xfrm>
          <a:prstGeom prst="roundRect">
            <a:avLst>
              <a:gd name="adj" fmla="val 17449"/>
            </a:avLst>
          </a:prstGeom>
          <a:solidFill>
            <a:schemeClr val="lt1"/>
          </a:solidFill>
          <a:ln w="9525" cap="flat" cmpd="sng">
            <a:solidFill>
              <a:schemeClr val="dk1"/>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endParaRPr sz="100">
              <a:latin typeface="DM Sans"/>
              <a:ea typeface="DM Sans"/>
              <a:cs typeface="DM Sans"/>
              <a:sym typeface="DM Sans"/>
            </a:endParaRPr>
          </a:p>
        </p:txBody>
      </p:sp>
      <p:sp>
        <p:nvSpPr>
          <p:cNvPr id="75" name="Google Shape;75;p17"/>
          <p:cNvSpPr/>
          <p:nvPr/>
        </p:nvSpPr>
        <p:spPr>
          <a:xfrm>
            <a:off x="2477850" y="4251701"/>
            <a:ext cx="1998300" cy="606900"/>
          </a:xfrm>
          <a:prstGeom prst="roundRect">
            <a:avLst>
              <a:gd name="adj" fmla="val 17449"/>
            </a:avLst>
          </a:prstGeom>
          <a:solidFill>
            <a:schemeClr val="lt1"/>
          </a:solidFill>
          <a:ln w="9525" cap="flat" cmpd="sng">
            <a:solidFill>
              <a:schemeClr val="dk1"/>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endParaRPr sz="600">
              <a:latin typeface="DM Sans"/>
              <a:ea typeface="DM Sans"/>
              <a:cs typeface="DM Sans"/>
              <a:sym typeface="DM Sans"/>
            </a:endParaRPr>
          </a:p>
        </p:txBody>
      </p:sp>
      <p:sp>
        <p:nvSpPr>
          <p:cNvPr id="76" name="Google Shape;76;p17"/>
          <p:cNvSpPr/>
          <p:nvPr/>
        </p:nvSpPr>
        <p:spPr>
          <a:xfrm>
            <a:off x="4672725" y="4251701"/>
            <a:ext cx="1998300" cy="606900"/>
          </a:xfrm>
          <a:prstGeom prst="roundRect">
            <a:avLst>
              <a:gd name="adj" fmla="val 17449"/>
            </a:avLst>
          </a:prstGeom>
          <a:solidFill>
            <a:schemeClr val="lt1"/>
          </a:solidFill>
          <a:ln w="9525" cap="flat" cmpd="sng">
            <a:solidFill>
              <a:schemeClr val="dk1"/>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endParaRPr sz="600">
              <a:latin typeface="DM Sans"/>
              <a:ea typeface="DM Sans"/>
              <a:cs typeface="DM Sans"/>
              <a:sym typeface="DM Sans"/>
            </a:endParaRPr>
          </a:p>
        </p:txBody>
      </p:sp>
      <p:sp>
        <p:nvSpPr>
          <p:cNvPr id="77" name="Google Shape;77;p17"/>
          <p:cNvSpPr/>
          <p:nvPr/>
        </p:nvSpPr>
        <p:spPr>
          <a:xfrm>
            <a:off x="6875475" y="4251701"/>
            <a:ext cx="1998300" cy="606900"/>
          </a:xfrm>
          <a:prstGeom prst="roundRect">
            <a:avLst>
              <a:gd name="adj" fmla="val 17449"/>
            </a:avLst>
          </a:prstGeom>
          <a:solidFill>
            <a:schemeClr val="lt1"/>
          </a:solidFill>
          <a:ln w="9525" cap="flat" cmpd="sng">
            <a:solidFill>
              <a:schemeClr val="dk1"/>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endParaRPr sz="600">
              <a:latin typeface="DM Sans"/>
              <a:ea typeface="DM Sans"/>
              <a:cs typeface="DM Sans"/>
              <a:sym typeface="DM Sans"/>
            </a:endParaRPr>
          </a:p>
        </p:txBody>
      </p:sp>
      <p:sp>
        <p:nvSpPr>
          <p:cNvPr id="78" name="Google Shape;78;p17"/>
          <p:cNvSpPr/>
          <p:nvPr/>
        </p:nvSpPr>
        <p:spPr>
          <a:xfrm>
            <a:off x="2477850" y="3790950"/>
            <a:ext cx="1998300" cy="348900"/>
          </a:xfrm>
          <a:prstGeom prst="roundRect">
            <a:avLst>
              <a:gd name="adj" fmla="val 28253"/>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00"/>
          </a:p>
        </p:txBody>
      </p:sp>
      <p:sp>
        <p:nvSpPr>
          <p:cNvPr id="79" name="Google Shape;79;p17"/>
          <p:cNvSpPr/>
          <p:nvPr/>
        </p:nvSpPr>
        <p:spPr>
          <a:xfrm>
            <a:off x="4676663" y="3790950"/>
            <a:ext cx="1998300" cy="348900"/>
          </a:xfrm>
          <a:prstGeom prst="roundRect">
            <a:avLst>
              <a:gd name="adj" fmla="val 28253"/>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00"/>
          </a:p>
        </p:txBody>
      </p:sp>
      <p:sp>
        <p:nvSpPr>
          <p:cNvPr id="80" name="Google Shape;80;p17"/>
          <p:cNvSpPr/>
          <p:nvPr/>
        </p:nvSpPr>
        <p:spPr>
          <a:xfrm>
            <a:off x="6875475" y="3790950"/>
            <a:ext cx="1998300" cy="348900"/>
          </a:xfrm>
          <a:prstGeom prst="roundRect">
            <a:avLst>
              <a:gd name="adj" fmla="val 28253"/>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00"/>
          </a:p>
        </p:txBody>
      </p:sp>
      <p:sp>
        <p:nvSpPr>
          <p:cNvPr id="81" name="Google Shape;81;p17"/>
          <p:cNvSpPr txBox="1">
            <a:spLocks noGrp="1"/>
          </p:cNvSpPr>
          <p:nvPr>
            <p:ph type="title"/>
          </p:nvPr>
        </p:nvSpPr>
        <p:spPr>
          <a:xfrm>
            <a:off x="272650" y="327115"/>
            <a:ext cx="8601300" cy="840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a:endParaRPr/>
          </a:p>
        </p:txBody>
      </p:sp>
      <p:sp>
        <p:nvSpPr>
          <p:cNvPr id="82" name="Google Shape;82;p17"/>
          <p:cNvSpPr txBox="1">
            <a:spLocks noGrp="1"/>
          </p:cNvSpPr>
          <p:nvPr>
            <p:ph type="subTitle" idx="1"/>
          </p:nvPr>
        </p:nvSpPr>
        <p:spPr>
          <a:xfrm>
            <a:off x="274950" y="3791100"/>
            <a:ext cx="1998300" cy="348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a:endParaRPr/>
          </a:p>
        </p:txBody>
      </p:sp>
      <p:sp>
        <p:nvSpPr>
          <p:cNvPr id="83" name="Google Shape;83;p17"/>
          <p:cNvSpPr txBox="1">
            <a:spLocks noGrp="1"/>
          </p:cNvSpPr>
          <p:nvPr>
            <p:ph type="subTitle" idx="3"/>
          </p:nvPr>
        </p:nvSpPr>
        <p:spPr>
          <a:xfrm>
            <a:off x="2475813" y="3791100"/>
            <a:ext cx="1998300" cy="348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a:endParaRPr/>
          </a:p>
        </p:txBody>
      </p:sp>
      <p:sp>
        <p:nvSpPr>
          <p:cNvPr id="84" name="Google Shape;84;p17"/>
          <p:cNvSpPr txBox="1">
            <a:spLocks noGrp="1"/>
          </p:cNvSpPr>
          <p:nvPr>
            <p:ph type="subTitle" idx="4"/>
          </p:nvPr>
        </p:nvSpPr>
        <p:spPr>
          <a:xfrm>
            <a:off x="4675638" y="3791100"/>
            <a:ext cx="1998300" cy="348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a:endParaRPr/>
          </a:p>
        </p:txBody>
      </p:sp>
      <p:sp>
        <p:nvSpPr>
          <p:cNvPr id="85" name="Google Shape;85;p17"/>
          <p:cNvSpPr txBox="1">
            <a:spLocks noGrp="1"/>
          </p:cNvSpPr>
          <p:nvPr>
            <p:ph type="subTitle" idx="5"/>
          </p:nvPr>
        </p:nvSpPr>
        <p:spPr>
          <a:xfrm>
            <a:off x="6875488" y="3791100"/>
            <a:ext cx="1998300" cy="348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a:endParaRPr/>
          </a:p>
        </p:txBody>
      </p:sp>
      <p:sp>
        <p:nvSpPr>
          <p:cNvPr id="86" name="Google Shape;86;p17"/>
          <p:cNvSpPr txBox="1">
            <a:spLocks noGrp="1"/>
          </p:cNvSpPr>
          <p:nvPr>
            <p:ph type="subTitle" idx="6"/>
          </p:nvPr>
        </p:nvSpPr>
        <p:spPr>
          <a:xfrm>
            <a:off x="274950" y="4251700"/>
            <a:ext cx="1998300" cy="606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100"/>
              <a:buFont typeface="DM Sans"/>
              <a:buNone/>
              <a:defRPr sz="1100">
                <a:latin typeface="DM Sans"/>
                <a:ea typeface="DM Sans"/>
                <a:cs typeface="DM Sans"/>
                <a:sym typeface="DM Sans"/>
              </a:defRPr>
            </a:lvl1pPr>
            <a:lvl2pPr lvl="1" algn="ctr">
              <a:spcBef>
                <a:spcPts val="0"/>
              </a:spcBef>
              <a:spcAft>
                <a:spcPts val="0"/>
              </a:spcAft>
              <a:buSzPts val="1100"/>
              <a:buFont typeface="DM Sans"/>
              <a:buNone/>
              <a:defRPr sz="1100"/>
            </a:lvl2pPr>
            <a:lvl3pPr lvl="2" algn="ctr">
              <a:spcBef>
                <a:spcPts val="0"/>
              </a:spcBef>
              <a:spcAft>
                <a:spcPts val="0"/>
              </a:spcAft>
              <a:buSzPts val="1100"/>
              <a:buFont typeface="DM Sans"/>
              <a:buNone/>
              <a:defRPr sz="1100"/>
            </a:lvl3pPr>
            <a:lvl4pPr lvl="3" algn="ctr">
              <a:spcBef>
                <a:spcPts val="0"/>
              </a:spcBef>
              <a:spcAft>
                <a:spcPts val="0"/>
              </a:spcAft>
              <a:buSzPts val="1100"/>
              <a:buFont typeface="DM Sans"/>
              <a:buNone/>
              <a:defRPr sz="1100"/>
            </a:lvl4pPr>
            <a:lvl5pPr lvl="4" algn="ctr">
              <a:spcBef>
                <a:spcPts val="0"/>
              </a:spcBef>
              <a:spcAft>
                <a:spcPts val="0"/>
              </a:spcAft>
              <a:buSzPts val="1100"/>
              <a:buFont typeface="DM Sans"/>
              <a:buNone/>
              <a:defRPr sz="1100"/>
            </a:lvl5pPr>
            <a:lvl6pPr lvl="5" algn="ctr">
              <a:spcBef>
                <a:spcPts val="0"/>
              </a:spcBef>
              <a:spcAft>
                <a:spcPts val="0"/>
              </a:spcAft>
              <a:buSzPts val="1100"/>
              <a:buFont typeface="DM Sans"/>
              <a:buNone/>
              <a:defRPr sz="1100"/>
            </a:lvl6pPr>
            <a:lvl7pPr lvl="6" algn="ctr">
              <a:spcBef>
                <a:spcPts val="0"/>
              </a:spcBef>
              <a:spcAft>
                <a:spcPts val="0"/>
              </a:spcAft>
              <a:buSzPts val="1100"/>
              <a:buFont typeface="DM Sans"/>
              <a:buNone/>
              <a:defRPr sz="1100"/>
            </a:lvl7pPr>
            <a:lvl8pPr lvl="7" algn="ctr">
              <a:spcBef>
                <a:spcPts val="0"/>
              </a:spcBef>
              <a:spcAft>
                <a:spcPts val="0"/>
              </a:spcAft>
              <a:buSzPts val="1100"/>
              <a:buFont typeface="DM Sans"/>
              <a:buNone/>
              <a:defRPr sz="1100"/>
            </a:lvl8pPr>
            <a:lvl9pPr lvl="8" algn="ctr">
              <a:spcBef>
                <a:spcPts val="0"/>
              </a:spcBef>
              <a:spcAft>
                <a:spcPts val="0"/>
              </a:spcAft>
              <a:buSzPts val="1100"/>
              <a:buFont typeface="DM Sans"/>
              <a:buNone/>
              <a:defRPr sz="1100"/>
            </a:lvl9pPr>
          </a:lstStyle>
          <a:p>
            <a:endParaRPr/>
          </a:p>
        </p:txBody>
      </p:sp>
      <p:sp>
        <p:nvSpPr>
          <p:cNvPr id="87" name="Google Shape;87;p17"/>
          <p:cNvSpPr txBox="1">
            <a:spLocks noGrp="1"/>
          </p:cNvSpPr>
          <p:nvPr>
            <p:ph type="subTitle" idx="7"/>
          </p:nvPr>
        </p:nvSpPr>
        <p:spPr>
          <a:xfrm>
            <a:off x="2477850" y="4251700"/>
            <a:ext cx="1998300" cy="606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100"/>
              <a:buFont typeface="DM Sans"/>
              <a:buNone/>
              <a:defRPr sz="1100">
                <a:latin typeface="DM Sans"/>
                <a:ea typeface="DM Sans"/>
                <a:cs typeface="DM Sans"/>
                <a:sym typeface="DM Sans"/>
              </a:defRPr>
            </a:lvl1pPr>
            <a:lvl2pPr lvl="1" algn="ctr">
              <a:spcBef>
                <a:spcPts val="0"/>
              </a:spcBef>
              <a:spcAft>
                <a:spcPts val="0"/>
              </a:spcAft>
              <a:buSzPts val="1100"/>
              <a:buFont typeface="DM Sans"/>
              <a:buNone/>
              <a:defRPr sz="1100"/>
            </a:lvl2pPr>
            <a:lvl3pPr lvl="2" algn="ctr">
              <a:spcBef>
                <a:spcPts val="0"/>
              </a:spcBef>
              <a:spcAft>
                <a:spcPts val="0"/>
              </a:spcAft>
              <a:buSzPts val="1100"/>
              <a:buFont typeface="DM Sans"/>
              <a:buNone/>
              <a:defRPr sz="1100"/>
            </a:lvl3pPr>
            <a:lvl4pPr lvl="3" algn="ctr">
              <a:spcBef>
                <a:spcPts val="0"/>
              </a:spcBef>
              <a:spcAft>
                <a:spcPts val="0"/>
              </a:spcAft>
              <a:buSzPts val="1100"/>
              <a:buFont typeface="DM Sans"/>
              <a:buNone/>
              <a:defRPr sz="1100"/>
            </a:lvl4pPr>
            <a:lvl5pPr lvl="4" algn="ctr">
              <a:spcBef>
                <a:spcPts val="0"/>
              </a:spcBef>
              <a:spcAft>
                <a:spcPts val="0"/>
              </a:spcAft>
              <a:buSzPts val="1100"/>
              <a:buFont typeface="DM Sans"/>
              <a:buNone/>
              <a:defRPr sz="1100"/>
            </a:lvl5pPr>
            <a:lvl6pPr lvl="5" algn="ctr">
              <a:spcBef>
                <a:spcPts val="0"/>
              </a:spcBef>
              <a:spcAft>
                <a:spcPts val="0"/>
              </a:spcAft>
              <a:buSzPts val="1100"/>
              <a:buFont typeface="DM Sans"/>
              <a:buNone/>
              <a:defRPr sz="1100"/>
            </a:lvl6pPr>
            <a:lvl7pPr lvl="6" algn="ctr">
              <a:spcBef>
                <a:spcPts val="0"/>
              </a:spcBef>
              <a:spcAft>
                <a:spcPts val="0"/>
              </a:spcAft>
              <a:buSzPts val="1100"/>
              <a:buFont typeface="DM Sans"/>
              <a:buNone/>
              <a:defRPr sz="1100"/>
            </a:lvl7pPr>
            <a:lvl8pPr lvl="7" algn="ctr">
              <a:spcBef>
                <a:spcPts val="0"/>
              </a:spcBef>
              <a:spcAft>
                <a:spcPts val="0"/>
              </a:spcAft>
              <a:buSzPts val="1100"/>
              <a:buFont typeface="DM Sans"/>
              <a:buNone/>
              <a:defRPr sz="1100"/>
            </a:lvl8pPr>
            <a:lvl9pPr lvl="8" algn="ctr">
              <a:spcBef>
                <a:spcPts val="0"/>
              </a:spcBef>
              <a:spcAft>
                <a:spcPts val="0"/>
              </a:spcAft>
              <a:buSzPts val="1100"/>
              <a:buFont typeface="DM Sans"/>
              <a:buNone/>
              <a:defRPr sz="1100"/>
            </a:lvl9pPr>
          </a:lstStyle>
          <a:p>
            <a:endParaRPr/>
          </a:p>
        </p:txBody>
      </p:sp>
      <p:sp>
        <p:nvSpPr>
          <p:cNvPr id="88" name="Google Shape;88;p17"/>
          <p:cNvSpPr txBox="1">
            <a:spLocks noGrp="1"/>
          </p:cNvSpPr>
          <p:nvPr>
            <p:ph type="subTitle" idx="8"/>
          </p:nvPr>
        </p:nvSpPr>
        <p:spPr>
          <a:xfrm>
            <a:off x="4676663" y="4251700"/>
            <a:ext cx="1998300" cy="606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100"/>
              <a:buFont typeface="DM Sans"/>
              <a:buNone/>
              <a:defRPr sz="1100">
                <a:latin typeface="DM Sans"/>
                <a:ea typeface="DM Sans"/>
                <a:cs typeface="DM Sans"/>
                <a:sym typeface="DM Sans"/>
              </a:defRPr>
            </a:lvl1pPr>
            <a:lvl2pPr lvl="1" algn="ctr">
              <a:spcBef>
                <a:spcPts val="0"/>
              </a:spcBef>
              <a:spcAft>
                <a:spcPts val="0"/>
              </a:spcAft>
              <a:buSzPts val="1100"/>
              <a:buFont typeface="DM Sans"/>
              <a:buNone/>
              <a:defRPr sz="1100"/>
            </a:lvl2pPr>
            <a:lvl3pPr lvl="2" algn="ctr">
              <a:spcBef>
                <a:spcPts val="0"/>
              </a:spcBef>
              <a:spcAft>
                <a:spcPts val="0"/>
              </a:spcAft>
              <a:buSzPts val="1100"/>
              <a:buFont typeface="DM Sans"/>
              <a:buNone/>
              <a:defRPr sz="1100"/>
            </a:lvl3pPr>
            <a:lvl4pPr lvl="3" algn="ctr">
              <a:spcBef>
                <a:spcPts val="0"/>
              </a:spcBef>
              <a:spcAft>
                <a:spcPts val="0"/>
              </a:spcAft>
              <a:buSzPts val="1100"/>
              <a:buFont typeface="DM Sans"/>
              <a:buNone/>
              <a:defRPr sz="1100"/>
            </a:lvl4pPr>
            <a:lvl5pPr lvl="4" algn="ctr">
              <a:spcBef>
                <a:spcPts val="0"/>
              </a:spcBef>
              <a:spcAft>
                <a:spcPts val="0"/>
              </a:spcAft>
              <a:buSzPts val="1100"/>
              <a:buFont typeface="DM Sans"/>
              <a:buNone/>
              <a:defRPr sz="1100"/>
            </a:lvl5pPr>
            <a:lvl6pPr lvl="5" algn="ctr">
              <a:spcBef>
                <a:spcPts val="0"/>
              </a:spcBef>
              <a:spcAft>
                <a:spcPts val="0"/>
              </a:spcAft>
              <a:buSzPts val="1100"/>
              <a:buFont typeface="DM Sans"/>
              <a:buNone/>
              <a:defRPr sz="1100"/>
            </a:lvl6pPr>
            <a:lvl7pPr lvl="6" algn="ctr">
              <a:spcBef>
                <a:spcPts val="0"/>
              </a:spcBef>
              <a:spcAft>
                <a:spcPts val="0"/>
              </a:spcAft>
              <a:buSzPts val="1100"/>
              <a:buFont typeface="DM Sans"/>
              <a:buNone/>
              <a:defRPr sz="1100"/>
            </a:lvl7pPr>
            <a:lvl8pPr lvl="7" algn="ctr">
              <a:spcBef>
                <a:spcPts val="0"/>
              </a:spcBef>
              <a:spcAft>
                <a:spcPts val="0"/>
              </a:spcAft>
              <a:buSzPts val="1100"/>
              <a:buFont typeface="DM Sans"/>
              <a:buNone/>
              <a:defRPr sz="1100"/>
            </a:lvl8pPr>
            <a:lvl9pPr lvl="8" algn="ctr">
              <a:spcBef>
                <a:spcPts val="0"/>
              </a:spcBef>
              <a:spcAft>
                <a:spcPts val="0"/>
              </a:spcAft>
              <a:buSzPts val="1100"/>
              <a:buFont typeface="DM Sans"/>
              <a:buNone/>
              <a:defRPr sz="1100"/>
            </a:lvl9pPr>
          </a:lstStyle>
          <a:p>
            <a:endParaRPr/>
          </a:p>
        </p:txBody>
      </p:sp>
      <p:sp>
        <p:nvSpPr>
          <p:cNvPr id="89" name="Google Shape;89;p17"/>
          <p:cNvSpPr txBox="1">
            <a:spLocks noGrp="1"/>
          </p:cNvSpPr>
          <p:nvPr>
            <p:ph type="subTitle" idx="9"/>
          </p:nvPr>
        </p:nvSpPr>
        <p:spPr>
          <a:xfrm>
            <a:off x="6867588" y="4251700"/>
            <a:ext cx="1998300" cy="606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100"/>
              <a:buFont typeface="DM Sans"/>
              <a:buNone/>
              <a:defRPr sz="1100">
                <a:latin typeface="DM Sans"/>
                <a:ea typeface="DM Sans"/>
                <a:cs typeface="DM Sans"/>
                <a:sym typeface="DM Sans"/>
              </a:defRPr>
            </a:lvl1pPr>
            <a:lvl2pPr lvl="1" algn="ctr">
              <a:spcBef>
                <a:spcPts val="0"/>
              </a:spcBef>
              <a:spcAft>
                <a:spcPts val="0"/>
              </a:spcAft>
              <a:buSzPts val="1100"/>
              <a:buFont typeface="DM Sans"/>
              <a:buNone/>
              <a:defRPr sz="1100"/>
            </a:lvl2pPr>
            <a:lvl3pPr lvl="2" algn="ctr">
              <a:spcBef>
                <a:spcPts val="0"/>
              </a:spcBef>
              <a:spcAft>
                <a:spcPts val="0"/>
              </a:spcAft>
              <a:buSzPts val="1100"/>
              <a:buFont typeface="DM Sans"/>
              <a:buNone/>
              <a:defRPr sz="1100"/>
            </a:lvl3pPr>
            <a:lvl4pPr lvl="3" algn="ctr">
              <a:spcBef>
                <a:spcPts val="0"/>
              </a:spcBef>
              <a:spcAft>
                <a:spcPts val="0"/>
              </a:spcAft>
              <a:buSzPts val="1100"/>
              <a:buFont typeface="DM Sans"/>
              <a:buNone/>
              <a:defRPr sz="1100"/>
            </a:lvl4pPr>
            <a:lvl5pPr lvl="4" algn="ctr">
              <a:spcBef>
                <a:spcPts val="0"/>
              </a:spcBef>
              <a:spcAft>
                <a:spcPts val="0"/>
              </a:spcAft>
              <a:buSzPts val="1100"/>
              <a:buFont typeface="DM Sans"/>
              <a:buNone/>
              <a:defRPr sz="1100"/>
            </a:lvl5pPr>
            <a:lvl6pPr lvl="5" algn="ctr">
              <a:spcBef>
                <a:spcPts val="0"/>
              </a:spcBef>
              <a:spcAft>
                <a:spcPts val="0"/>
              </a:spcAft>
              <a:buSzPts val="1100"/>
              <a:buFont typeface="DM Sans"/>
              <a:buNone/>
              <a:defRPr sz="1100"/>
            </a:lvl6pPr>
            <a:lvl7pPr lvl="6" algn="ctr">
              <a:spcBef>
                <a:spcPts val="0"/>
              </a:spcBef>
              <a:spcAft>
                <a:spcPts val="0"/>
              </a:spcAft>
              <a:buSzPts val="1100"/>
              <a:buFont typeface="DM Sans"/>
              <a:buNone/>
              <a:defRPr sz="1100"/>
            </a:lvl7pPr>
            <a:lvl8pPr lvl="7" algn="ctr">
              <a:spcBef>
                <a:spcPts val="0"/>
              </a:spcBef>
              <a:spcAft>
                <a:spcPts val="0"/>
              </a:spcAft>
              <a:buSzPts val="1100"/>
              <a:buFont typeface="DM Sans"/>
              <a:buNone/>
              <a:defRPr sz="1100"/>
            </a:lvl8pPr>
            <a:lvl9pPr lvl="8" algn="ctr">
              <a:spcBef>
                <a:spcPts val="0"/>
              </a:spcBef>
              <a:spcAft>
                <a:spcPts val="0"/>
              </a:spcAft>
              <a:buSzPts val="1100"/>
              <a:buFont typeface="DM Sans"/>
              <a:buNone/>
              <a:defRPr sz="1100"/>
            </a:lvl9pPr>
          </a:lstStyle>
          <a:p>
            <a:endParaRPr/>
          </a:p>
        </p:txBody>
      </p:sp>
      <p:sp>
        <p:nvSpPr>
          <p:cNvPr id="90" name="Google Shape;90;p17"/>
          <p:cNvSpPr>
            <a:spLocks noGrp="1"/>
          </p:cNvSpPr>
          <p:nvPr>
            <p:ph type="pic" idx="13"/>
          </p:nvPr>
        </p:nvSpPr>
        <p:spPr>
          <a:xfrm>
            <a:off x="2579800" y="1328875"/>
            <a:ext cx="1789200" cy="2277900"/>
          </a:xfrm>
          <a:prstGeom prst="ellipse">
            <a:avLst/>
          </a:prstGeom>
          <a:noFill/>
          <a:ln w="9525" cap="flat" cmpd="sng">
            <a:solidFill>
              <a:srgbClr val="000000"/>
            </a:solidFill>
            <a:prstDash val="solid"/>
            <a:round/>
            <a:headEnd type="none" w="sm" len="sm"/>
            <a:tailEnd type="none" w="sm" len="sm"/>
          </a:ln>
        </p:spPr>
      </p:sp>
      <p:sp>
        <p:nvSpPr>
          <p:cNvPr id="91" name="Google Shape;91;p17"/>
          <p:cNvSpPr>
            <a:spLocks noGrp="1"/>
          </p:cNvSpPr>
          <p:nvPr>
            <p:ph type="pic" idx="14"/>
          </p:nvPr>
        </p:nvSpPr>
        <p:spPr>
          <a:xfrm>
            <a:off x="4775975" y="1328875"/>
            <a:ext cx="1789200" cy="2277900"/>
          </a:xfrm>
          <a:prstGeom prst="ellipse">
            <a:avLst/>
          </a:prstGeom>
          <a:noFill/>
          <a:ln w="9525" cap="flat" cmpd="sng">
            <a:solidFill>
              <a:srgbClr val="000000"/>
            </a:solidFill>
            <a:prstDash val="solid"/>
            <a:round/>
            <a:headEnd type="none" w="sm" len="sm"/>
            <a:tailEnd type="none" w="sm" len="sm"/>
          </a:ln>
        </p:spPr>
      </p:sp>
      <p:sp>
        <p:nvSpPr>
          <p:cNvPr id="92" name="Google Shape;92;p17"/>
          <p:cNvSpPr>
            <a:spLocks noGrp="1"/>
          </p:cNvSpPr>
          <p:nvPr>
            <p:ph type="pic" idx="15"/>
          </p:nvPr>
        </p:nvSpPr>
        <p:spPr>
          <a:xfrm>
            <a:off x="6972150" y="1328875"/>
            <a:ext cx="1789200" cy="2277900"/>
          </a:xfrm>
          <a:prstGeom prst="ellipse">
            <a:avLst/>
          </a:prstGeom>
          <a:noFill/>
          <a:ln w="9525" cap="flat" cmpd="sng">
            <a:solidFill>
              <a:srgbClr val="000000"/>
            </a:solidFill>
            <a:prstDash val="solid"/>
            <a:round/>
            <a:headEnd type="none" w="sm" len="sm"/>
            <a:tailEnd type="none" w="sm" len="sm"/>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p:cSld name="CUSTOM_3">
    <p:spTree>
      <p:nvGrpSpPr>
        <p:cNvPr id="1" name="Shape 93"/>
        <p:cNvGrpSpPr/>
        <p:nvPr/>
      </p:nvGrpSpPr>
      <p:grpSpPr>
        <a:xfrm>
          <a:off x="0" y="0"/>
          <a:ext cx="0" cy="0"/>
          <a:chOff x="0" y="0"/>
          <a:chExt cx="0" cy="0"/>
        </a:xfrm>
      </p:grpSpPr>
      <p:sp>
        <p:nvSpPr>
          <p:cNvPr id="94" name="Google Shape;94;p18"/>
          <p:cNvSpPr/>
          <p:nvPr/>
        </p:nvSpPr>
        <p:spPr>
          <a:xfrm>
            <a:off x="274950" y="284775"/>
            <a:ext cx="8598900" cy="854400"/>
          </a:xfrm>
          <a:prstGeom prst="roundRect">
            <a:avLst>
              <a:gd name="adj" fmla="val 25275"/>
            </a:avLst>
          </a:prstGeom>
          <a:solidFill>
            <a:schemeClr val="accent2"/>
          </a:solidFill>
          <a:ln w="9525"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90000"/>
              </a:lnSpc>
              <a:spcBef>
                <a:spcPts val="0"/>
              </a:spcBef>
              <a:spcAft>
                <a:spcPts val="0"/>
              </a:spcAft>
              <a:buNone/>
            </a:pPr>
            <a:endParaRPr/>
          </a:p>
        </p:txBody>
      </p:sp>
      <p:sp>
        <p:nvSpPr>
          <p:cNvPr id="95" name="Google Shape;95;p18"/>
          <p:cNvSpPr/>
          <p:nvPr/>
        </p:nvSpPr>
        <p:spPr>
          <a:xfrm>
            <a:off x="1655875" y="1348125"/>
            <a:ext cx="7218000" cy="543300"/>
          </a:xfrm>
          <a:prstGeom prst="roundRect">
            <a:avLst>
              <a:gd name="adj" fmla="val 32052"/>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200">
              <a:latin typeface="DM Sans Light"/>
              <a:ea typeface="DM Sans Light"/>
              <a:cs typeface="DM Sans Light"/>
              <a:sym typeface="DM Sans Light"/>
            </a:endParaRPr>
          </a:p>
        </p:txBody>
      </p:sp>
      <p:sp>
        <p:nvSpPr>
          <p:cNvPr id="96" name="Google Shape;96;p18"/>
          <p:cNvSpPr/>
          <p:nvPr/>
        </p:nvSpPr>
        <p:spPr>
          <a:xfrm>
            <a:off x="1655875" y="2100369"/>
            <a:ext cx="7218000" cy="543300"/>
          </a:xfrm>
          <a:prstGeom prst="roundRect">
            <a:avLst>
              <a:gd name="adj" fmla="val 32052"/>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200">
              <a:latin typeface="DM Sans Light"/>
              <a:ea typeface="DM Sans Light"/>
              <a:cs typeface="DM Sans Light"/>
              <a:sym typeface="DM Sans Light"/>
            </a:endParaRPr>
          </a:p>
        </p:txBody>
      </p:sp>
      <p:sp>
        <p:nvSpPr>
          <p:cNvPr id="97" name="Google Shape;97;p18"/>
          <p:cNvSpPr/>
          <p:nvPr/>
        </p:nvSpPr>
        <p:spPr>
          <a:xfrm>
            <a:off x="1655875" y="2837025"/>
            <a:ext cx="7218000" cy="543300"/>
          </a:xfrm>
          <a:prstGeom prst="roundRect">
            <a:avLst>
              <a:gd name="adj" fmla="val 32052"/>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2200">
              <a:solidFill>
                <a:schemeClr val="dk1"/>
              </a:solidFill>
              <a:latin typeface="DM Sans Light"/>
              <a:ea typeface="DM Sans Light"/>
              <a:cs typeface="DM Sans Light"/>
              <a:sym typeface="DM Sans Light"/>
            </a:endParaRPr>
          </a:p>
        </p:txBody>
      </p:sp>
      <p:sp>
        <p:nvSpPr>
          <p:cNvPr id="98" name="Google Shape;98;p18"/>
          <p:cNvSpPr/>
          <p:nvPr/>
        </p:nvSpPr>
        <p:spPr>
          <a:xfrm>
            <a:off x="1655875" y="3573669"/>
            <a:ext cx="7218000" cy="543300"/>
          </a:xfrm>
          <a:prstGeom prst="roundRect">
            <a:avLst>
              <a:gd name="adj" fmla="val 32052"/>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2200">
              <a:solidFill>
                <a:schemeClr val="dk1"/>
              </a:solidFill>
              <a:latin typeface="DM Sans Light"/>
              <a:ea typeface="DM Sans Light"/>
              <a:cs typeface="DM Sans Light"/>
              <a:sym typeface="DM Sans Light"/>
            </a:endParaRPr>
          </a:p>
        </p:txBody>
      </p:sp>
      <p:sp>
        <p:nvSpPr>
          <p:cNvPr id="99" name="Google Shape;99;p18"/>
          <p:cNvSpPr/>
          <p:nvPr/>
        </p:nvSpPr>
        <p:spPr>
          <a:xfrm>
            <a:off x="1655875" y="4315525"/>
            <a:ext cx="7218000" cy="543300"/>
          </a:xfrm>
          <a:prstGeom prst="roundRect">
            <a:avLst>
              <a:gd name="adj" fmla="val 32052"/>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200">
              <a:latin typeface="DM Sans Light"/>
              <a:ea typeface="DM Sans Light"/>
              <a:cs typeface="DM Sans Light"/>
              <a:sym typeface="DM Sans Light"/>
            </a:endParaRPr>
          </a:p>
        </p:txBody>
      </p:sp>
      <p:sp>
        <p:nvSpPr>
          <p:cNvPr id="100" name="Google Shape;100;p18"/>
          <p:cNvSpPr/>
          <p:nvPr/>
        </p:nvSpPr>
        <p:spPr>
          <a:xfrm>
            <a:off x="274950" y="1348075"/>
            <a:ext cx="1197900" cy="543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137150" rIns="91425" bIns="91425" anchor="ctr" anchorCtr="0">
            <a:noAutofit/>
          </a:bodyPr>
          <a:lstStyle/>
          <a:p>
            <a:pPr marL="0" lvl="0" indent="0" algn="ctr" rtl="0">
              <a:lnSpc>
                <a:spcPct val="90000"/>
              </a:lnSpc>
              <a:spcBef>
                <a:spcPts val="0"/>
              </a:spcBef>
              <a:spcAft>
                <a:spcPts val="0"/>
              </a:spcAft>
              <a:buClr>
                <a:schemeClr val="dk1"/>
              </a:buClr>
              <a:buSzPts val="1100"/>
              <a:buNone/>
            </a:pPr>
            <a:endParaRPr sz="100"/>
          </a:p>
        </p:txBody>
      </p:sp>
      <p:sp>
        <p:nvSpPr>
          <p:cNvPr id="101" name="Google Shape;101;p18"/>
          <p:cNvSpPr/>
          <p:nvPr/>
        </p:nvSpPr>
        <p:spPr>
          <a:xfrm>
            <a:off x="274950" y="2092550"/>
            <a:ext cx="1197900" cy="543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137150" rIns="91425" bIns="91425" anchor="ctr" anchorCtr="0">
            <a:noAutofit/>
          </a:bodyPr>
          <a:lstStyle/>
          <a:p>
            <a:pPr marL="0" lvl="0" indent="0" algn="l" rtl="0">
              <a:lnSpc>
                <a:spcPct val="90000"/>
              </a:lnSpc>
              <a:spcBef>
                <a:spcPts val="0"/>
              </a:spcBef>
              <a:spcAft>
                <a:spcPts val="0"/>
              </a:spcAft>
              <a:buNone/>
            </a:pPr>
            <a:endParaRPr sz="100"/>
          </a:p>
        </p:txBody>
      </p:sp>
      <p:sp>
        <p:nvSpPr>
          <p:cNvPr id="102" name="Google Shape;102;p18"/>
          <p:cNvSpPr/>
          <p:nvPr/>
        </p:nvSpPr>
        <p:spPr>
          <a:xfrm>
            <a:off x="274950" y="2837025"/>
            <a:ext cx="1197900" cy="543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137150" rIns="91425" bIns="91425" anchor="ctr" anchorCtr="0">
            <a:noAutofit/>
          </a:bodyPr>
          <a:lstStyle/>
          <a:p>
            <a:pPr marL="0" lvl="0" indent="0" algn="l" rtl="0">
              <a:lnSpc>
                <a:spcPct val="90000"/>
              </a:lnSpc>
              <a:spcBef>
                <a:spcPts val="0"/>
              </a:spcBef>
              <a:spcAft>
                <a:spcPts val="0"/>
              </a:spcAft>
              <a:buNone/>
            </a:pPr>
            <a:endParaRPr sz="100"/>
          </a:p>
        </p:txBody>
      </p:sp>
      <p:sp>
        <p:nvSpPr>
          <p:cNvPr id="103" name="Google Shape;103;p18"/>
          <p:cNvSpPr/>
          <p:nvPr/>
        </p:nvSpPr>
        <p:spPr>
          <a:xfrm>
            <a:off x="274950" y="3573675"/>
            <a:ext cx="1197900" cy="543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137150" rIns="91425" bIns="91425" anchor="ctr" anchorCtr="0">
            <a:noAutofit/>
          </a:bodyPr>
          <a:lstStyle/>
          <a:p>
            <a:pPr marL="0" lvl="0" indent="0" algn="ctr" rtl="0">
              <a:lnSpc>
                <a:spcPct val="90000"/>
              </a:lnSpc>
              <a:spcBef>
                <a:spcPts val="0"/>
              </a:spcBef>
              <a:spcAft>
                <a:spcPts val="0"/>
              </a:spcAft>
              <a:buNone/>
            </a:pPr>
            <a:endParaRPr sz="100"/>
          </a:p>
        </p:txBody>
      </p:sp>
      <p:sp>
        <p:nvSpPr>
          <p:cNvPr id="104" name="Google Shape;104;p18"/>
          <p:cNvSpPr/>
          <p:nvPr/>
        </p:nvSpPr>
        <p:spPr>
          <a:xfrm>
            <a:off x="274950" y="4310325"/>
            <a:ext cx="1197900" cy="543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137150" rIns="91425" bIns="91425" anchor="ctr" anchorCtr="0">
            <a:noAutofit/>
          </a:bodyPr>
          <a:lstStyle/>
          <a:p>
            <a:pPr marL="0" lvl="0" indent="0" algn="ctr" rtl="0">
              <a:lnSpc>
                <a:spcPct val="90000"/>
              </a:lnSpc>
              <a:spcBef>
                <a:spcPts val="0"/>
              </a:spcBef>
              <a:spcAft>
                <a:spcPts val="0"/>
              </a:spcAft>
              <a:buNone/>
            </a:pPr>
            <a:endParaRPr sz="100"/>
          </a:p>
        </p:txBody>
      </p:sp>
      <p:sp>
        <p:nvSpPr>
          <p:cNvPr id="105" name="Google Shape;105;p18"/>
          <p:cNvSpPr txBox="1">
            <a:spLocks noGrp="1"/>
          </p:cNvSpPr>
          <p:nvPr>
            <p:ph type="title"/>
          </p:nvPr>
        </p:nvSpPr>
        <p:spPr>
          <a:xfrm>
            <a:off x="272650" y="327115"/>
            <a:ext cx="8601300" cy="840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a:endParaRPr/>
          </a:p>
        </p:txBody>
      </p:sp>
      <p:sp>
        <p:nvSpPr>
          <p:cNvPr id="106" name="Google Shape;106;p18"/>
          <p:cNvSpPr txBox="1">
            <a:spLocks noGrp="1"/>
          </p:cNvSpPr>
          <p:nvPr>
            <p:ph type="subTitle" idx="1"/>
          </p:nvPr>
        </p:nvSpPr>
        <p:spPr>
          <a:xfrm>
            <a:off x="1655875" y="1348075"/>
            <a:ext cx="7218000" cy="543300"/>
          </a:xfrm>
          <a:prstGeom prst="rect">
            <a:avLst/>
          </a:prstGeom>
        </p:spPr>
        <p:txBody>
          <a:bodyPr spcFirstLastPara="1" wrap="square" lIns="91425" tIns="91425" rIns="91425" bIns="91425" anchor="ctr" anchorCtr="0">
            <a:noAutofit/>
          </a:bodyPr>
          <a:lstStyle>
            <a:lvl1pPr lvl="0" algn="ctr">
              <a:spcBef>
                <a:spcPts val="0"/>
              </a:spcBef>
              <a:spcAft>
                <a:spcPts val="0"/>
              </a:spcAft>
              <a:buSzPts val="2200"/>
              <a:buNone/>
              <a:defRPr sz="2200"/>
            </a:lvl1pPr>
            <a:lvl2pPr lvl="1">
              <a:spcBef>
                <a:spcPts val="0"/>
              </a:spcBef>
              <a:spcAft>
                <a:spcPts val="0"/>
              </a:spcAft>
              <a:buSzPts val="2200"/>
              <a:buFont typeface="DM Sans Light"/>
              <a:buNone/>
              <a:defRPr sz="2200">
                <a:latin typeface="DM Sans Light"/>
                <a:ea typeface="DM Sans Light"/>
                <a:cs typeface="DM Sans Light"/>
                <a:sym typeface="DM Sans Light"/>
              </a:defRPr>
            </a:lvl2pPr>
            <a:lvl3pPr lvl="2">
              <a:spcBef>
                <a:spcPts val="0"/>
              </a:spcBef>
              <a:spcAft>
                <a:spcPts val="0"/>
              </a:spcAft>
              <a:buSzPts val="2200"/>
              <a:buFont typeface="DM Sans Light"/>
              <a:buNone/>
              <a:defRPr sz="2200">
                <a:latin typeface="DM Sans Light"/>
                <a:ea typeface="DM Sans Light"/>
                <a:cs typeface="DM Sans Light"/>
                <a:sym typeface="DM Sans Light"/>
              </a:defRPr>
            </a:lvl3pPr>
            <a:lvl4pPr lvl="3">
              <a:spcBef>
                <a:spcPts val="0"/>
              </a:spcBef>
              <a:spcAft>
                <a:spcPts val="0"/>
              </a:spcAft>
              <a:buSzPts val="2200"/>
              <a:buFont typeface="DM Sans Light"/>
              <a:buNone/>
              <a:defRPr sz="2200">
                <a:latin typeface="DM Sans Light"/>
                <a:ea typeface="DM Sans Light"/>
                <a:cs typeface="DM Sans Light"/>
                <a:sym typeface="DM Sans Light"/>
              </a:defRPr>
            </a:lvl4pPr>
            <a:lvl5pPr lvl="4">
              <a:spcBef>
                <a:spcPts val="0"/>
              </a:spcBef>
              <a:spcAft>
                <a:spcPts val="0"/>
              </a:spcAft>
              <a:buSzPts val="2200"/>
              <a:buFont typeface="DM Sans Light"/>
              <a:buNone/>
              <a:defRPr sz="2200">
                <a:latin typeface="DM Sans Light"/>
                <a:ea typeface="DM Sans Light"/>
                <a:cs typeface="DM Sans Light"/>
                <a:sym typeface="DM Sans Light"/>
              </a:defRPr>
            </a:lvl5pPr>
            <a:lvl6pPr lvl="5">
              <a:spcBef>
                <a:spcPts val="0"/>
              </a:spcBef>
              <a:spcAft>
                <a:spcPts val="0"/>
              </a:spcAft>
              <a:buSzPts val="2200"/>
              <a:buFont typeface="DM Sans Light"/>
              <a:buNone/>
              <a:defRPr sz="2200">
                <a:latin typeface="DM Sans Light"/>
                <a:ea typeface="DM Sans Light"/>
                <a:cs typeface="DM Sans Light"/>
                <a:sym typeface="DM Sans Light"/>
              </a:defRPr>
            </a:lvl6pPr>
            <a:lvl7pPr lvl="6">
              <a:spcBef>
                <a:spcPts val="0"/>
              </a:spcBef>
              <a:spcAft>
                <a:spcPts val="0"/>
              </a:spcAft>
              <a:buSzPts val="2200"/>
              <a:buFont typeface="DM Sans Light"/>
              <a:buNone/>
              <a:defRPr sz="2200">
                <a:latin typeface="DM Sans Light"/>
                <a:ea typeface="DM Sans Light"/>
                <a:cs typeface="DM Sans Light"/>
                <a:sym typeface="DM Sans Light"/>
              </a:defRPr>
            </a:lvl7pPr>
            <a:lvl8pPr lvl="7">
              <a:spcBef>
                <a:spcPts val="0"/>
              </a:spcBef>
              <a:spcAft>
                <a:spcPts val="0"/>
              </a:spcAft>
              <a:buSzPts val="2200"/>
              <a:buFont typeface="DM Sans Light"/>
              <a:buNone/>
              <a:defRPr sz="2200">
                <a:latin typeface="DM Sans Light"/>
                <a:ea typeface="DM Sans Light"/>
                <a:cs typeface="DM Sans Light"/>
                <a:sym typeface="DM Sans Light"/>
              </a:defRPr>
            </a:lvl8pPr>
            <a:lvl9pPr lvl="8">
              <a:spcBef>
                <a:spcPts val="0"/>
              </a:spcBef>
              <a:spcAft>
                <a:spcPts val="0"/>
              </a:spcAft>
              <a:buSzPts val="2200"/>
              <a:buFont typeface="DM Sans Light"/>
              <a:buNone/>
              <a:defRPr sz="2200">
                <a:latin typeface="DM Sans Light"/>
                <a:ea typeface="DM Sans Light"/>
                <a:cs typeface="DM Sans Light"/>
                <a:sym typeface="DM Sans Light"/>
              </a:defRPr>
            </a:lvl9pPr>
          </a:lstStyle>
          <a:p>
            <a:endParaRPr/>
          </a:p>
        </p:txBody>
      </p:sp>
      <p:sp>
        <p:nvSpPr>
          <p:cNvPr id="107" name="Google Shape;107;p18"/>
          <p:cNvSpPr txBox="1">
            <a:spLocks noGrp="1"/>
          </p:cNvSpPr>
          <p:nvPr>
            <p:ph type="subTitle" idx="2"/>
          </p:nvPr>
        </p:nvSpPr>
        <p:spPr>
          <a:xfrm>
            <a:off x="1655875" y="2092550"/>
            <a:ext cx="7218000" cy="543300"/>
          </a:xfrm>
          <a:prstGeom prst="rect">
            <a:avLst/>
          </a:prstGeom>
        </p:spPr>
        <p:txBody>
          <a:bodyPr spcFirstLastPara="1" wrap="square" lIns="91425" tIns="91425" rIns="91425" bIns="91425" anchor="ctr" anchorCtr="0">
            <a:noAutofit/>
          </a:bodyPr>
          <a:lstStyle>
            <a:lvl1pPr lvl="0" algn="ctr">
              <a:spcBef>
                <a:spcPts val="0"/>
              </a:spcBef>
              <a:spcAft>
                <a:spcPts val="0"/>
              </a:spcAft>
              <a:buSzPts val="2200"/>
              <a:buNone/>
              <a:defRPr sz="2200"/>
            </a:lvl1pPr>
            <a:lvl2pPr lvl="1">
              <a:spcBef>
                <a:spcPts val="0"/>
              </a:spcBef>
              <a:spcAft>
                <a:spcPts val="0"/>
              </a:spcAft>
              <a:buSzPts val="2200"/>
              <a:buFont typeface="DM Sans Light"/>
              <a:buNone/>
              <a:defRPr sz="2200">
                <a:latin typeface="DM Sans Light"/>
                <a:ea typeface="DM Sans Light"/>
                <a:cs typeface="DM Sans Light"/>
                <a:sym typeface="DM Sans Light"/>
              </a:defRPr>
            </a:lvl2pPr>
            <a:lvl3pPr lvl="2">
              <a:spcBef>
                <a:spcPts val="0"/>
              </a:spcBef>
              <a:spcAft>
                <a:spcPts val="0"/>
              </a:spcAft>
              <a:buSzPts val="2200"/>
              <a:buFont typeface="DM Sans Light"/>
              <a:buNone/>
              <a:defRPr sz="2200">
                <a:latin typeface="DM Sans Light"/>
                <a:ea typeface="DM Sans Light"/>
                <a:cs typeface="DM Sans Light"/>
                <a:sym typeface="DM Sans Light"/>
              </a:defRPr>
            </a:lvl3pPr>
            <a:lvl4pPr lvl="3">
              <a:spcBef>
                <a:spcPts val="0"/>
              </a:spcBef>
              <a:spcAft>
                <a:spcPts val="0"/>
              </a:spcAft>
              <a:buSzPts val="2200"/>
              <a:buFont typeface="DM Sans Light"/>
              <a:buNone/>
              <a:defRPr sz="2200">
                <a:latin typeface="DM Sans Light"/>
                <a:ea typeface="DM Sans Light"/>
                <a:cs typeface="DM Sans Light"/>
                <a:sym typeface="DM Sans Light"/>
              </a:defRPr>
            </a:lvl4pPr>
            <a:lvl5pPr lvl="4">
              <a:spcBef>
                <a:spcPts val="0"/>
              </a:spcBef>
              <a:spcAft>
                <a:spcPts val="0"/>
              </a:spcAft>
              <a:buSzPts val="2200"/>
              <a:buFont typeface="DM Sans Light"/>
              <a:buNone/>
              <a:defRPr sz="2200">
                <a:latin typeface="DM Sans Light"/>
                <a:ea typeface="DM Sans Light"/>
                <a:cs typeface="DM Sans Light"/>
                <a:sym typeface="DM Sans Light"/>
              </a:defRPr>
            </a:lvl5pPr>
            <a:lvl6pPr lvl="5">
              <a:spcBef>
                <a:spcPts val="0"/>
              </a:spcBef>
              <a:spcAft>
                <a:spcPts val="0"/>
              </a:spcAft>
              <a:buSzPts val="2200"/>
              <a:buFont typeface="DM Sans Light"/>
              <a:buNone/>
              <a:defRPr sz="2200">
                <a:latin typeface="DM Sans Light"/>
                <a:ea typeface="DM Sans Light"/>
                <a:cs typeface="DM Sans Light"/>
                <a:sym typeface="DM Sans Light"/>
              </a:defRPr>
            </a:lvl6pPr>
            <a:lvl7pPr lvl="6">
              <a:spcBef>
                <a:spcPts val="0"/>
              </a:spcBef>
              <a:spcAft>
                <a:spcPts val="0"/>
              </a:spcAft>
              <a:buSzPts val="2200"/>
              <a:buFont typeface="DM Sans Light"/>
              <a:buNone/>
              <a:defRPr sz="2200">
                <a:latin typeface="DM Sans Light"/>
                <a:ea typeface="DM Sans Light"/>
                <a:cs typeface="DM Sans Light"/>
                <a:sym typeface="DM Sans Light"/>
              </a:defRPr>
            </a:lvl7pPr>
            <a:lvl8pPr lvl="7">
              <a:spcBef>
                <a:spcPts val="0"/>
              </a:spcBef>
              <a:spcAft>
                <a:spcPts val="0"/>
              </a:spcAft>
              <a:buSzPts val="2200"/>
              <a:buFont typeface="DM Sans Light"/>
              <a:buNone/>
              <a:defRPr sz="2200">
                <a:latin typeface="DM Sans Light"/>
                <a:ea typeface="DM Sans Light"/>
                <a:cs typeface="DM Sans Light"/>
                <a:sym typeface="DM Sans Light"/>
              </a:defRPr>
            </a:lvl8pPr>
            <a:lvl9pPr lvl="8">
              <a:spcBef>
                <a:spcPts val="0"/>
              </a:spcBef>
              <a:spcAft>
                <a:spcPts val="0"/>
              </a:spcAft>
              <a:buSzPts val="2200"/>
              <a:buFont typeface="DM Sans Light"/>
              <a:buNone/>
              <a:defRPr sz="2200">
                <a:latin typeface="DM Sans Light"/>
                <a:ea typeface="DM Sans Light"/>
                <a:cs typeface="DM Sans Light"/>
                <a:sym typeface="DM Sans Light"/>
              </a:defRPr>
            </a:lvl9pPr>
          </a:lstStyle>
          <a:p>
            <a:endParaRPr/>
          </a:p>
        </p:txBody>
      </p:sp>
      <p:sp>
        <p:nvSpPr>
          <p:cNvPr id="108" name="Google Shape;108;p18"/>
          <p:cNvSpPr txBox="1">
            <a:spLocks noGrp="1"/>
          </p:cNvSpPr>
          <p:nvPr>
            <p:ph type="subTitle" idx="3"/>
          </p:nvPr>
        </p:nvSpPr>
        <p:spPr>
          <a:xfrm>
            <a:off x="1655875" y="2837025"/>
            <a:ext cx="7218000" cy="543300"/>
          </a:xfrm>
          <a:prstGeom prst="rect">
            <a:avLst/>
          </a:prstGeom>
        </p:spPr>
        <p:txBody>
          <a:bodyPr spcFirstLastPara="1" wrap="square" lIns="91425" tIns="91425" rIns="91425" bIns="91425" anchor="ctr" anchorCtr="0">
            <a:noAutofit/>
          </a:bodyPr>
          <a:lstStyle>
            <a:lvl1pPr lvl="0" algn="ctr">
              <a:spcBef>
                <a:spcPts val="0"/>
              </a:spcBef>
              <a:spcAft>
                <a:spcPts val="0"/>
              </a:spcAft>
              <a:buSzPts val="2200"/>
              <a:buNone/>
              <a:defRPr sz="2200"/>
            </a:lvl1pPr>
            <a:lvl2pPr lvl="1">
              <a:spcBef>
                <a:spcPts val="0"/>
              </a:spcBef>
              <a:spcAft>
                <a:spcPts val="0"/>
              </a:spcAft>
              <a:buSzPts val="2200"/>
              <a:buFont typeface="DM Sans Light"/>
              <a:buNone/>
              <a:defRPr sz="2200">
                <a:latin typeface="DM Sans Light"/>
                <a:ea typeface="DM Sans Light"/>
                <a:cs typeface="DM Sans Light"/>
                <a:sym typeface="DM Sans Light"/>
              </a:defRPr>
            </a:lvl2pPr>
            <a:lvl3pPr lvl="2">
              <a:spcBef>
                <a:spcPts val="0"/>
              </a:spcBef>
              <a:spcAft>
                <a:spcPts val="0"/>
              </a:spcAft>
              <a:buSzPts val="2200"/>
              <a:buFont typeface="DM Sans Light"/>
              <a:buNone/>
              <a:defRPr sz="2200">
                <a:latin typeface="DM Sans Light"/>
                <a:ea typeface="DM Sans Light"/>
                <a:cs typeface="DM Sans Light"/>
                <a:sym typeface="DM Sans Light"/>
              </a:defRPr>
            </a:lvl3pPr>
            <a:lvl4pPr lvl="3">
              <a:spcBef>
                <a:spcPts val="0"/>
              </a:spcBef>
              <a:spcAft>
                <a:spcPts val="0"/>
              </a:spcAft>
              <a:buSzPts val="2200"/>
              <a:buFont typeface="DM Sans Light"/>
              <a:buNone/>
              <a:defRPr sz="2200">
                <a:latin typeface="DM Sans Light"/>
                <a:ea typeface="DM Sans Light"/>
                <a:cs typeface="DM Sans Light"/>
                <a:sym typeface="DM Sans Light"/>
              </a:defRPr>
            </a:lvl4pPr>
            <a:lvl5pPr lvl="4">
              <a:spcBef>
                <a:spcPts val="0"/>
              </a:spcBef>
              <a:spcAft>
                <a:spcPts val="0"/>
              </a:spcAft>
              <a:buSzPts val="2200"/>
              <a:buFont typeface="DM Sans Light"/>
              <a:buNone/>
              <a:defRPr sz="2200">
                <a:latin typeface="DM Sans Light"/>
                <a:ea typeface="DM Sans Light"/>
                <a:cs typeface="DM Sans Light"/>
                <a:sym typeface="DM Sans Light"/>
              </a:defRPr>
            </a:lvl5pPr>
            <a:lvl6pPr lvl="5">
              <a:spcBef>
                <a:spcPts val="0"/>
              </a:spcBef>
              <a:spcAft>
                <a:spcPts val="0"/>
              </a:spcAft>
              <a:buSzPts val="2200"/>
              <a:buFont typeface="DM Sans Light"/>
              <a:buNone/>
              <a:defRPr sz="2200">
                <a:latin typeface="DM Sans Light"/>
                <a:ea typeface="DM Sans Light"/>
                <a:cs typeface="DM Sans Light"/>
                <a:sym typeface="DM Sans Light"/>
              </a:defRPr>
            </a:lvl6pPr>
            <a:lvl7pPr lvl="6">
              <a:spcBef>
                <a:spcPts val="0"/>
              </a:spcBef>
              <a:spcAft>
                <a:spcPts val="0"/>
              </a:spcAft>
              <a:buSzPts val="2200"/>
              <a:buFont typeface="DM Sans Light"/>
              <a:buNone/>
              <a:defRPr sz="2200">
                <a:latin typeface="DM Sans Light"/>
                <a:ea typeface="DM Sans Light"/>
                <a:cs typeface="DM Sans Light"/>
                <a:sym typeface="DM Sans Light"/>
              </a:defRPr>
            </a:lvl7pPr>
            <a:lvl8pPr lvl="7">
              <a:spcBef>
                <a:spcPts val="0"/>
              </a:spcBef>
              <a:spcAft>
                <a:spcPts val="0"/>
              </a:spcAft>
              <a:buSzPts val="2200"/>
              <a:buFont typeface="DM Sans Light"/>
              <a:buNone/>
              <a:defRPr sz="2200">
                <a:latin typeface="DM Sans Light"/>
                <a:ea typeface="DM Sans Light"/>
                <a:cs typeface="DM Sans Light"/>
                <a:sym typeface="DM Sans Light"/>
              </a:defRPr>
            </a:lvl8pPr>
            <a:lvl9pPr lvl="8">
              <a:spcBef>
                <a:spcPts val="0"/>
              </a:spcBef>
              <a:spcAft>
                <a:spcPts val="0"/>
              </a:spcAft>
              <a:buSzPts val="2200"/>
              <a:buFont typeface="DM Sans Light"/>
              <a:buNone/>
              <a:defRPr sz="2200">
                <a:latin typeface="DM Sans Light"/>
                <a:ea typeface="DM Sans Light"/>
                <a:cs typeface="DM Sans Light"/>
                <a:sym typeface="DM Sans Light"/>
              </a:defRPr>
            </a:lvl9pPr>
          </a:lstStyle>
          <a:p>
            <a:endParaRPr/>
          </a:p>
        </p:txBody>
      </p:sp>
      <p:sp>
        <p:nvSpPr>
          <p:cNvPr id="109" name="Google Shape;109;p18"/>
          <p:cNvSpPr txBox="1">
            <a:spLocks noGrp="1"/>
          </p:cNvSpPr>
          <p:nvPr>
            <p:ph type="subTitle" idx="4"/>
          </p:nvPr>
        </p:nvSpPr>
        <p:spPr>
          <a:xfrm>
            <a:off x="1655875" y="3576275"/>
            <a:ext cx="7218000" cy="543300"/>
          </a:xfrm>
          <a:prstGeom prst="rect">
            <a:avLst/>
          </a:prstGeom>
        </p:spPr>
        <p:txBody>
          <a:bodyPr spcFirstLastPara="1" wrap="square" lIns="91425" tIns="91425" rIns="91425" bIns="91425" anchor="ctr" anchorCtr="0">
            <a:noAutofit/>
          </a:bodyPr>
          <a:lstStyle>
            <a:lvl1pPr lvl="0" algn="ctr">
              <a:spcBef>
                <a:spcPts val="0"/>
              </a:spcBef>
              <a:spcAft>
                <a:spcPts val="0"/>
              </a:spcAft>
              <a:buSzPts val="2200"/>
              <a:buNone/>
              <a:defRPr sz="2200"/>
            </a:lvl1pPr>
            <a:lvl2pPr lvl="1">
              <a:spcBef>
                <a:spcPts val="0"/>
              </a:spcBef>
              <a:spcAft>
                <a:spcPts val="0"/>
              </a:spcAft>
              <a:buSzPts val="2200"/>
              <a:buFont typeface="DM Sans Light"/>
              <a:buNone/>
              <a:defRPr sz="2200">
                <a:latin typeface="DM Sans Light"/>
                <a:ea typeface="DM Sans Light"/>
                <a:cs typeface="DM Sans Light"/>
                <a:sym typeface="DM Sans Light"/>
              </a:defRPr>
            </a:lvl2pPr>
            <a:lvl3pPr lvl="2">
              <a:spcBef>
                <a:spcPts val="0"/>
              </a:spcBef>
              <a:spcAft>
                <a:spcPts val="0"/>
              </a:spcAft>
              <a:buSzPts val="2200"/>
              <a:buFont typeface="DM Sans Light"/>
              <a:buNone/>
              <a:defRPr sz="2200">
                <a:latin typeface="DM Sans Light"/>
                <a:ea typeface="DM Sans Light"/>
                <a:cs typeface="DM Sans Light"/>
                <a:sym typeface="DM Sans Light"/>
              </a:defRPr>
            </a:lvl3pPr>
            <a:lvl4pPr lvl="3">
              <a:spcBef>
                <a:spcPts val="0"/>
              </a:spcBef>
              <a:spcAft>
                <a:spcPts val="0"/>
              </a:spcAft>
              <a:buSzPts val="2200"/>
              <a:buFont typeface="DM Sans Light"/>
              <a:buNone/>
              <a:defRPr sz="2200">
                <a:latin typeface="DM Sans Light"/>
                <a:ea typeface="DM Sans Light"/>
                <a:cs typeface="DM Sans Light"/>
                <a:sym typeface="DM Sans Light"/>
              </a:defRPr>
            </a:lvl4pPr>
            <a:lvl5pPr lvl="4">
              <a:spcBef>
                <a:spcPts val="0"/>
              </a:spcBef>
              <a:spcAft>
                <a:spcPts val="0"/>
              </a:spcAft>
              <a:buSzPts val="2200"/>
              <a:buFont typeface="DM Sans Light"/>
              <a:buNone/>
              <a:defRPr sz="2200">
                <a:latin typeface="DM Sans Light"/>
                <a:ea typeface="DM Sans Light"/>
                <a:cs typeface="DM Sans Light"/>
                <a:sym typeface="DM Sans Light"/>
              </a:defRPr>
            </a:lvl5pPr>
            <a:lvl6pPr lvl="5">
              <a:spcBef>
                <a:spcPts val="0"/>
              </a:spcBef>
              <a:spcAft>
                <a:spcPts val="0"/>
              </a:spcAft>
              <a:buSzPts val="2200"/>
              <a:buFont typeface="DM Sans Light"/>
              <a:buNone/>
              <a:defRPr sz="2200">
                <a:latin typeface="DM Sans Light"/>
                <a:ea typeface="DM Sans Light"/>
                <a:cs typeface="DM Sans Light"/>
                <a:sym typeface="DM Sans Light"/>
              </a:defRPr>
            </a:lvl6pPr>
            <a:lvl7pPr lvl="6">
              <a:spcBef>
                <a:spcPts val="0"/>
              </a:spcBef>
              <a:spcAft>
                <a:spcPts val="0"/>
              </a:spcAft>
              <a:buSzPts val="2200"/>
              <a:buFont typeface="DM Sans Light"/>
              <a:buNone/>
              <a:defRPr sz="2200">
                <a:latin typeface="DM Sans Light"/>
                <a:ea typeface="DM Sans Light"/>
                <a:cs typeface="DM Sans Light"/>
                <a:sym typeface="DM Sans Light"/>
              </a:defRPr>
            </a:lvl7pPr>
            <a:lvl8pPr lvl="7">
              <a:spcBef>
                <a:spcPts val="0"/>
              </a:spcBef>
              <a:spcAft>
                <a:spcPts val="0"/>
              </a:spcAft>
              <a:buSzPts val="2200"/>
              <a:buFont typeface="DM Sans Light"/>
              <a:buNone/>
              <a:defRPr sz="2200">
                <a:latin typeface="DM Sans Light"/>
                <a:ea typeface="DM Sans Light"/>
                <a:cs typeface="DM Sans Light"/>
                <a:sym typeface="DM Sans Light"/>
              </a:defRPr>
            </a:lvl8pPr>
            <a:lvl9pPr lvl="8">
              <a:spcBef>
                <a:spcPts val="0"/>
              </a:spcBef>
              <a:spcAft>
                <a:spcPts val="0"/>
              </a:spcAft>
              <a:buSzPts val="2200"/>
              <a:buFont typeface="DM Sans Light"/>
              <a:buNone/>
              <a:defRPr sz="2200">
                <a:latin typeface="DM Sans Light"/>
                <a:ea typeface="DM Sans Light"/>
                <a:cs typeface="DM Sans Light"/>
                <a:sym typeface="DM Sans Light"/>
              </a:defRPr>
            </a:lvl9pPr>
          </a:lstStyle>
          <a:p>
            <a:endParaRPr/>
          </a:p>
        </p:txBody>
      </p:sp>
      <p:sp>
        <p:nvSpPr>
          <p:cNvPr id="110" name="Google Shape;110;p18"/>
          <p:cNvSpPr txBox="1">
            <a:spLocks noGrp="1"/>
          </p:cNvSpPr>
          <p:nvPr>
            <p:ph type="subTitle" idx="5"/>
          </p:nvPr>
        </p:nvSpPr>
        <p:spPr>
          <a:xfrm>
            <a:off x="1655875" y="4315525"/>
            <a:ext cx="7218000" cy="543300"/>
          </a:xfrm>
          <a:prstGeom prst="rect">
            <a:avLst/>
          </a:prstGeom>
        </p:spPr>
        <p:txBody>
          <a:bodyPr spcFirstLastPara="1" wrap="square" lIns="91425" tIns="91425" rIns="91425" bIns="91425" anchor="ctr" anchorCtr="0">
            <a:noAutofit/>
          </a:bodyPr>
          <a:lstStyle>
            <a:lvl1pPr lvl="0" algn="ctr">
              <a:spcBef>
                <a:spcPts val="0"/>
              </a:spcBef>
              <a:spcAft>
                <a:spcPts val="0"/>
              </a:spcAft>
              <a:buSzPts val="2200"/>
              <a:buNone/>
              <a:defRPr sz="2200"/>
            </a:lvl1pPr>
            <a:lvl2pPr lvl="1">
              <a:spcBef>
                <a:spcPts val="0"/>
              </a:spcBef>
              <a:spcAft>
                <a:spcPts val="0"/>
              </a:spcAft>
              <a:buSzPts val="2200"/>
              <a:buFont typeface="DM Sans Light"/>
              <a:buNone/>
              <a:defRPr sz="2200">
                <a:latin typeface="DM Sans Light"/>
                <a:ea typeface="DM Sans Light"/>
                <a:cs typeface="DM Sans Light"/>
                <a:sym typeface="DM Sans Light"/>
              </a:defRPr>
            </a:lvl2pPr>
            <a:lvl3pPr lvl="2">
              <a:spcBef>
                <a:spcPts val="0"/>
              </a:spcBef>
              <a:spcAft>
                <a:spcPts val="0"/>
              </a:spcAft>
              <a:buSzPts val="2200"/>
              <a:buFont typeface="DM Sans Light"/>
              <a:buNone/>
              <a:defRPr sz="2200">
                <a:latin typeface="DM Sans Light"/>
                <a:ea typeface="DM Sans Light"/>
                <a:cs typeface="DM Sans Light"/>
                <a:sym typeface="DM Sans Light"/>
              </a:defRPr>
            </a:lvl3pPr>
            <a:lvl4pPr lvl="3">
              <a:spcBef>
                <a:spcPts val="0"/>
              </a:spcBef>
              <a:spcAft>
                <a:spcPts val="0"/>
              </a:spcAft>
              <a:buSzPts val="2200"/>
              <a:buFont typeface="DM Sans Light"/>
              <a:buNone/>
              <a:defRPr sz="2200">
                <a:latin typeface="DM Sans Light"/>
                <a:ea typeface="DM Sans Light"/>
                <a:cs typeface="DM Sans Light"/>
                <a:sym typeface="DM Sans Light"/>
              </a:defRPr>
            </a:lvl4pPr>
            <a:lvl5pPr lvl="4">
              <a:spcBef>
                <a:spcPts val="0"/>
              </a:spcBef>
              <a:spcAft>
                <a:spcPts val="0"/>
              </a:spcAft>
              <a:buSzPts val="2200"/>
              <a:buFont typeface="DM Sans Light"/>
              <a:buNone/>
              <a:defRPr sz="2200">
                <a:latin typeface="DM Sans Light"/>
                <a:ea typeface="DM Sans Light"/>
                <a:cs typeface="DM Sans Light"/>
                <a:sym typeface="DM Sans Light"/>
              </a:defRPr>
            </a:lvl5pPr>
            <a:lvl6pPr lvl="5">
              <a:spcBef>
                <a:spcPts val="0"/>
              </a:spcBef>
              <a:spcAft>
                <a:spcPts val="0"/>
              </a:spcAft>
              <a:buSzPts val="2200"/>
              <a:buFont typeface="DM Sans Light"/>
              <a:buNone/>
              <a:defRPr sz="2200">
                <a:latin typeface="DM Sans Light"/>
                <a:ea typeface="DM Sans Light"/>
                <a:cs typeface="DM Sans Light"/>
                <a:sym typeface="DM Sans Light"/>
              </a:defRPr>
            </a:lvl6pPr>
            <a:lvl7pPr lvl="6">
              <a:spcBef>
                <a:spcPts val="0"/>
              </a:spcBef>
              <a:spcAft>
                <a:spcPts val="0"/>
              </a:spcAft>
              <a:buSzPts val="2200"/>
              <a:buFont typeface="DM Sans Light"/>
              <a:buNone/>
              <a:defRPr sz="2200">
                <a:latin typeface="DM Sans Light"/>
                <a:ea typeface="DM Sans Light"/>
                <a:cs typeface="DM Sans Light"/>
                <a:sym typeface="DM Sans Light"/>
              </a:defRPr>
            </a:lvl7pPr>
            <a:lvl8pPr lvl="7">
              <a:spcBef>
                <a:spcPts val="0"/>
              </a:spcBef>
              <a:spcAft>
                <a:spcPts val="0"/>
              </a:spcAft>
              <a:buSzPts val="2200"/>
              <a:buFont typeface="DM Sans Light"/>
              <a:buNone/>
              <a:defRPr sz="2200">
                <a:latin typeface="DM Sans Light"/>
                <a:ea typeface="DM Sans Light"/>
                <a:cs typeface="DM Sans Light"/>
                <a:sym typeface="DM Sans Light"/>
              </a:defRPr>
            </a:lvl8pPr>
            <a:lvl9pPr lvl="8">
              <a:spcBef>
                <a:spcPts val="0"/>
              </a:spcBef>
              <a:spcAft>
                <a:spcPts val="0"/>
              </a:spcAft>
              <a:buSzPts val="2200"/>
              <a:buFont typeface="DM Sans Light"/>
              <a:buNone/>
              <a:defRPr sz="2200">
                <a:latin typeface="DM Sans Light"/>
                <a:ea typeface="DM Sans Light"/>
                <a:cs typeface="DM Sans Light"/>
                <a:sym typeface="DM Sans Light"/>
              </a:defRPr>
            </a:lvl9pPr>
          </a:lstStyle>
          <a:p>
            <a:endParaRPr/>
          </a:p>
        </p:txBody>
      </p:sp>
      <p:sp>
        <p:nvSpPr>
          <p:cNvPr id="111" name="Google Shape;111;p18"/>
          <p:cNvSpPr txBox="1">
            <a:spLocks noGrp="1"/>
          </p:cNvSpPr>
          <p:nvPr>
            <p:ph type="subTitle" idx="6"/>
          </p:nvPr>
        </p:nvSpPr>
        <p:spPr>
          <a:xfrm flipH="1">
            <a:off x="91975" y="1369047"/>
            <a:ext cx="1563900" cy="5433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Font typeface="Della Respira"/>
              <a:buNone/>
              <a:defRPr sz="2800" b="1">
                <a:latin typeface="Della Respira"/>
                <a:ea typeface="Della Respira"/>
                <a:cs typeface="Della Respira"/>
                <a:sym typeface="Della Respira"/>
              </a:defRPr>
            </a:lvl1pPr>
            <a:lvl2pPr lvl="1">
              <a:spcBef>
                <a:spcPts val="0"/>
              </a:spcBef>
              <a:spcAft>
                <a:spcPts val="0"/>
              </a:spcAft>
              <a:buSzPts val="2800"/>
              <a:buFont typeface="Della Respira"/>
              <a:buNone/>
              <a:defRPr sz="2800" b="1">
                <a:latin typeface="Della Respira"/>
                <a:ea typeface="Della Respira"/>
                <a:cs typeface="Della Respira"/>
                <a:sym typeface="Della Respira"/>
              </a:defRPr>
            </a:lvl2pPr>
            <a:lvl3pPr lvl="2">
              <a:spcBef>
                <a:spcPts val="0"/>
              </a:spcBef>
              <a:spcAft>
                <a:spcPts val="0"/>
              </a:spcAft>
              <a:buSzPts val="2800"/>
              <a:buFont typeface="Della Respira"/>
              <a:buNone/>
              <a:defRPr sz="2800" b="1">
                <a:latin typeface="Della Respira"/>
                <a:ea typeface="Della Respira"/>
                <a:cs typeface="Della Respira"/>
                <a:sym typeface="Della Respira"/>
              </a:defRPr>
            </a:lvl3pPr>
            <a:lvl4pPr lvl="3">
              <a:spcBef>
                <a:spcPts val="0"/>
              </a:spcBef>
              <a:spcAft>
                <a:spcPts val="0"/>
              </a:spcAft>
              <a:buSzPts val="2800"/>
              <a:buFont typeface="Della Respira"/>
              <a:buNone/>
              <a:defRPr sz="2800" b="1">
                <a:latin typeface="Della Respira"/>
                <a:ea typeface="Della Respira"/>
                <a:cs typeface="Della Respira"/>
                <a:sym typeface="Della Respira"/>
              </a:defRPr>
            </a:lvl4pPr>
            <a:lvl5pPr lvl="4">
              <a:spcBef>
                <a:spcPts val="0"/>
              </a:spcBef>
              <a:spcAft>
                <a:spcPts val="0"/>
              </a:spcAft>
              <a:buSzPts val="2800"/>
              <a:buFont typeface="Della Respira"/>
              <a:buNone/>
              <a:defRPr sz="2800" b="1">
                <a:latin typeface="Della Respira"/>
                <a:ea typeface="Della Respira"/>
                <a:cs typeface="Della Respira"/>
                <a:sym typeface="Della Respira"/>
              </a:defRPr>
            </a:lvl5pPr>
            <a:lvl6pPr lvl="5">
              <a:spcBef>
                <a:spcPts val="0"/>
              </a:spcBef>
              <a:spcAft>
                <a:spcPts val="0"/>
              </a:spcAft>
              <a:buSzPts val="2800"/>
              <a:buFont typeface="Della Respira"/>
              <a:buNone/>
              <a:defRPr sz="2800" b="1">
                <a:latin typeface="Della Respira"/>
                <a:ea typeface="Della Respira"/>
                <a:cs typeface="Della Respira"/>
                <a:sym typeface="Della Respira"/>
              </a:defRPr>
            </a:lvl6pPr>
            <a:lvl7pPr lvl="6">
              <a:spcBef>
                <a:spcPts val="0"/>
              </a:spcBef>
              <a:spcAft>
                <a:spcPts val="0"/>
              </a:spcAft>
              <a:buSzPts val="2800"/>
              <a:buFont typeface="Della Respira"/>
              <a:buNone/>
              <a:defRPr sz="2800" b="1">
                <a:latin typeface="Della Respira"/>
                <a:ea typeface="Della Respira"/>
                <a:cs typeface="Della Respira"/>
                <a:sym typeface="Della Respira"/>
              </a:defRPr>
            </a:lvl7pPr>
            <a:lvl8pPr lvl="7">
              <a:spcBef>
                <a:spcPts val="0"/>
              </a:spcBef>
              <a:spcAft>
                <a:spcPts val="0"/>
              </a:spcAft>
              <a:buSzPts val="2800"/>
              <a:buFont typeface="Della Respira"/>
              <a:buNone/>
              <a:defRPr sz="2800" b="1">
                <a:latin typeface="Della Respira"/>
                <a:ea typeface="Della Respira"/>
                <a:cs typeface="Della Respira"/>
                <a:sym typeface="Della Respira"/>
              </a:defRPr>
            </a:lvl8pPr>
            <a:lvl9pPr lvl="8">
              <a:spcBef>
                <a:spcPts val="0"/>
              </a:spcBef>
              <a:spcAft>
                <a:spcPts val="0"/>
              </a:spcAft>
              <a:buSzPts val="2800"/>
              <a:buFont typeface="Della Respira"/>
              <a:buNone/>
              <a:defRPr sz="2800" b="1">
                <a:latin typeface="Della Respira"/>
                <a:ea typeface="Della Respira"/>
                <a:cs typeface="Della Respira"/>
                <a:sym typeface="Della Respira"/>
              </a:defRPr>
            </a:lvl9pPr>
          </a:lstStyle>
          <a:p>
            <a:endParaRPr/>
          </a:p>
        </p:txBody>
      </p:sp>
      <p:sp>
        <p:nvSpPr>
          <p:cNvPr id="112" name="Google Shape;112;p18"/>
          <p:cNvSpPr txBox="1">
            <a:spLocks noGrp="1"/>
          </p:cNvSpPr>
          <p:nvPr>
            <p:ph type="subTitle" idx="7"/>
          </p:nvPr>
        </p:nvSpPr>
        <p:spPr>
          <a:xfrm flipH="1">
            <a:off x="91975" y="2113547"/>
            <a:ext cx="1563900" cy="5433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Font typeface="Della Respira"/>
              <a:buNone/>
              <a:defRPr sz="2800" b="1">
                <a:latin typeface="Della Respira"/>
                <a:ea typeface="Della Respira"/>
                <a:cs typeface="Della Respira"/>
                <a:sym typeface="Della Respira"/>
              </a:defRPr>
            </a:lvl1pPr>
            <a:lvl2pPr lvl="1">
              <a:spcBef>
                <a:spcPts val="0"/>
              </a:spcBef>
              <a:spcAft>
                <a:spcPts val="0"/>
              </a:spcAft>
              <a:buSzPts val="2800"/>
              <a:buFont typeface="Della Respira"/>
              <a:buNone/>
              <a:defRPr sz="2800" b="1">
                <a:latin typeface="Della Respira"/>
                <a:ea typeface="Della Respira"/>
                <a:cs typeface="Della Respira"/>
                <a:sym typeface="Della Respira"/>
              </a:defRPr>
            </a:lvl2pPr>
            <a:lvl3pPr lvl="2">
              <a:spcBef>
                <a:spcPts val="0"/>
              </a:spcBef>
              <a:spcAft>
                <a:spcPts val="0"/>
              </a:spcAft>
              <a:buSzPts val="2800"/>
              <a:buFont typeface="Della Respira"/>
              <a:buNone/>
              <a:defRPr sz="2800" b="1">
                <a:latin typeface="Della Respira"/>
                <a:ea typeface="Della Respira"/>
                <a:cs typeface="Della Respira"/>
                <a:sym typeface="Della Respira"/>
              </a:defRPr>
            </a:lvl3pPr>
            <a:lvl4pPr lvl="3">
              <a:spcBef>
                <a:spcPts val="0"/>
              </a:spcBef>
              <a:spcAft>
                <a:spcPts val="0"/>
              </a:spcAft>
              <a:buSzPts val="2800"/>
              <a:buFont typeface="Della Respira"/>
              <a:buNone/>
              <a:defRPr sz="2800" b="1">
                <a:latin typeface="Della Respira"/>
                <a:ea typeface="Della Respira"/>
                <a:cs typeface="Della Respira"/>
                <a:sym typeface="Della Respira"/>
              </a:defRPr>
            </a:lvl4pPr>
            <a:lvl5pPr lvl="4">
              <a:spcBef>
                <a:spcPts val="0"/>
              </a:spcBef>
              <a:spcAft>
                <a:spcPts val="0"/>
              </a:spcAft>
              <a:buSzPts val="2800"/>
              <a:buFont typeface="Della Respira"/>
              <a:buNone/>
              <a:defRPr sz="2800" b="1">
                <a:latin typeface="Della Respira"/>
                <a:ea typeface="Della Respira"/>
                <a:cs typeface="Della Respira"/>
                <a:sym typeface="Della Respira"/>
              </a:defRPr>
            </a:lvl5pPr>
            <a:lvl6pPr lvl="5">
              <a:spcBef>
                <a:spcPts val="0"/>
              </a:spcBef>
              <a:spcAft>
                <a:spcPts val="0"/>
              </a:spcAft>
              <a:buSzPts val="2800"/>
              <a:buFont typeface="Della Respira"/>
              <a:buNone/>
              <a:defRPr sz="2800" b="1">
                <a:latin typeface="Della Respira"/>
                <a:ea typeface="Della Respira"/>
                <a:cs typeface="Della Respira"/>
                <a:sym typeface="Della Respira"/>
              </a:defRPr>
            </a:lvl6pPr>
            <a:lvl7pPr lvl="6">
              <a:spcBef>
                <a:spcPts val="0"/>
              </a:spcBef>
              <a:spcAft>
                <a:spcPts val="0"/>
              </a:spcAft>
              <a:buSzPts val="2800"/>
              <a:buFont typeface="Della Respira"/>
              <a:buNone/>
              <a:defRPr sz="2800" b="1">
                <a:latin typeface="Della Respira"/>
                <a:ea typeface="Della Respira"/>
                <a:cs typeface="Della Respira"/>
                <a:sym typeface="Della Respira"/>
              </a:defRPr>
            </a:lvl7pPr>
            <a:lvl8pPr lvl="7">
              <a:spcBef>
                <a:spcPts val="0"/>
              </a:spcBef>
              <a:spcAft>
                <a:spcPts val="0"/>
              </a:spcAft>
              <a:buSzPts val="2800"/>
              <a:buFont typeface="Della Respira"/>
              <a:buNone/>
              <a:defRPr sz="2800" b="1">
                <a:latin typeface="Della Respira"/>
                <a:ea typeface="Della Respira"/>
                <a:cs typeface="Della Respira"/>
                <a:sym typeface="Della Respira"/>
              </a:defRPr>
            </a:lvl8pPr>
            <a:lvl9pPr lvl="8">
              <a:spcBef>
                <a:spcPts val="0"/>
              </a:spcBef>
              <a:spcAft>
                <a:spcPts val="0"/>
              </a:spcAft>
              <a:buSzPts val="2800"/>
              <a:buFont typeface="Della Respira"/>
              <a:buNone/>
              <a:defRPr sz="2800" b="1">
                <a:latin typeface="Della Respira"/>
                <a:ea typeface="Della Respira"/>
                <a:cs typeface="Della Respira"/>
                <a:sym typeface="Della Respira"/>
              </a:defRPr>
            </a:lvl9pPr>
          </a:lstStyle>
          <a:p>
            <a:endParaRPr/>
          </a:p>
        </p:txBody>
      </p:sp>
      <p:sp>
        <p:nvSpPr>
          <p:cNvPr id="113" name="Google Shape;113;p18"/>
          <p:cNvSpPr txBox="1">
            <a:spLocks noGrp="1"/>
          </p:cNvSpPr>
          <p:nvPr>
            <p:ph type="subTitle" idx="8"/>
          </p:nvPr>
        </p:nvSpPr>
        <p:spPr>
          <a:xfrm flipH="1">
            <a:off x="91975" y="2854085"/>
            <a:ext cx="1563900" cy="5433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Font typeface="Della Respira"/>
              <a:buNone/>
              <a:defRPr sz="2800" b="1">
                <a:latin typeface="Della Respira"/>
                <a:ea typeface="Della Respira"/>
                <a:cs typeface="Della Respira"/>
                <a:sym typeface="Della Respira"/>
              </a:defRPr>
            </a:lvl1pPr>
            <a:lvl2pPr lvl="1">
              <a:spcBef>
                <a:spcPts val="0"/>
              </a:spcBef>
              <a:spcAft>
                <a:spcPts val="0"/>
              </a:spcAft>
              <a:buSzPts val="2800"/>
              <a:buFont typeface="Della Respira"/>
              <a:buNone/>
              <a:defRPr sz="2800" b="1">
                <a:latin typeface="Della Respira"/>
                <a:ea typeface="Della Respira"/>
                <a:cs typeface="Della Respira"/>
                <a:sym typeface="Della Respira"/>
              </a:defRPr>
            </a:lvl2pPr>
            <a:lvl3pPr lvl="2">
              <a:spcBef>
                <a:spcPts val="0"/>
              </a:spcBef>
              <a:spcAft>
                <a:spcPts val="0"/>
              </a:spcAft>
              <a:buSzPts val="2800"/>
              <a:buFont typeface="Della Respira"/>
              <a:buNone/>
              <a:defRPr sz="2800" b="1">
                <a:latin typeface="Della Respira"/>
                <a:ea typeface="Della Respira"/>
                <a:cs typeface="Della Respira"/>
                <a:sym typeface="Della Respira"/>
              </a:defRPr>
            </a:lvl3pPr>
            <a:lvl4pPr lvl="3">
              <a:spcBef>
                <a:spcPts val="0"/>
              </a:spcBef>
              <a:spcAft>
                <a:spcPts val="0"/>
              </a:spcAft>
              <a:buSzPts val="2800"/>
              <a:buFont typeface="Della Respira"/>
              <a:buNone/>
              <a:defRPr sz="2800" b="1">
                <a:latin typeface="Della Respira"/>
                <a:ea typeface="Della Respira"/>
                <a:cs typeface="Della Respira"/>
                <a:sym typeface="Della Respira"/>
              </a:defRPr>
            </a:lvl4pPr>
            <a:lvl5pPr lvl="4">
              <a:spcBef>
                <a:spcPts val="0"/>
              </a:spcBef>
              <a:spcAft>
                <a:spcPts val="0"/>
              </a:spcAft>
              <a:buSzPts val="2800"/>
              <a:buFont typeface="Della Respira"/>
              <a:buNone/>
              <a:defRPr sz="2800" b="1">
                <a:latin typeface="Della Respira"/>
                <a:ea typeface="Della Respira"/>
                <a:cs typeface="Della Respira"/>
                <a:sym typeface="Della Respira"/>
              </a:defRPr>
            </a:lvl5pPr>
            <a:lvl6pPr lvl="5">
              <a:spcBef>
                <a:spcPts val="0"/>
              </a:spcBef>
              <a:spcAft>
                <a:spcPts val="0"/>
              </a:spcAft>
              <a:buSzPts val="2800"/>
              <a:buFont typeface="Della Respira"/>
              <a:buNone/>
              <a:defRPr sz="2800" b="1">
                <a:latin typeface="Della Respira"/>
                <a:ea typeface="Della Respira"/>
                <a:cs typeface="Della Respira"/>
                <a:sym typeface="Della Respira"/>
              </a:defRPr>
            </a:lvl6pPr>
            <a:lvl7pPr lvl="6">
              <a:spcBef>
                <a:spcPts val="0"/>
              </a:spcBef>
              <a:spcAft>
                <a:spcPts val="0"/>
              </a:spcAft>
              <a:buSzPts val="2800"/>
              <a:buFont typeface="Della Respira"/>
              <a:buNone/>
              <a:defRPr sz="2800" b="1">
                <a:latin typeface="Della Respira"/>
                <a:ea typeface="Della Respira"/>
                <a:cs typeface="Della Respira"/>
                <a:sym typeface="Della Respira"/>
              </a:defRPr>
            </a:lvl7pPr>
            <a:lvl8pPr lvl="7">
              <a:spcBef>
                <a:spcPts val="0"/>
              </a:spcBef>
              <a:spcAft>
                <a:spcPts val="0"/>
              </a:spcAft>
              <a:buSzPts val="2800"/>
              <a:buFont typeface="Della Respira"/>
              <a:buNone/>
              <a:defRPr sz="2800" b="1">
                <a:latin typeface="Della Respira"/>
                <a:ea typeface="Della Respira"/>
                <a:cs typeface="Della Respira"/>
                <a:sym typeface="Della Respira"/>
              </a:defRPr>
            </a:lvl8pPr>
            <a:lvl9pPr lvl="8">
              <a:spcBef>
                <a:spcPts val="0"/>
              </a:spcBef>
              <a:spcAft>
                <a:spcPts val="0"/>
              </a:spcAft>
              <a:buSzPts val="2800"/>
              <a:buFont typeface="Della Respira"/>
              <a:buNone/>
              <a:defRPr sz="2800" b="1">
                <a:latin typeface="Della Respira"/>
                <a:ea typeface="Della Respira"/>
                <a:cs typeface="Della Respira"/>
                <a:sym typeface="Della Respira"/>
              </a:defRPr>
            </a:lvl9pPr>
          </a:lstStyle>
          <a:p>
            <a:endParaRPr/>
          </a:p>
        </p:txBody>
      </p:sp>
      <p:sp>
        <p:nvSpPr>
          <p:cNvPr id="114" name="Google Shape;114;p18"/>
          <p:cNvSpPr txBox="1">
            <a:spLocks noGrp="1"/>
          </p:cNvSpPr>
          <p:nvPr>
            <p:ph type="subTitle" idx="9"/>
          </p:nvPr>
        </p:nvSpPr>
        <p:spPr>
          <a:xfrm flipH="1">
            <a:off x="91975" y="3592685"/>
            <a:ext cx="1563900" cy="5433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Font typeface="Della Respira"/>
              <a:buNone/>
              <a:defRPr sz="2800" b="1">
                <a:latin typeface="Della Respira"/>
                <a:ea typeface="Della Respira"/>
                <a:cs typeface="Della Respira"/>
                <a:sym typeface="Della Respira"/>
              </a:defRPr>
            </a:lvl1pPr>
            <a:lvl2pPr lvl="1">
              <a:spcBef>
                <a:spcPts val="0"/>
              </a:spcBef>
              <a:spcAft>
                <a:spcPts val="0"/>
              </a:spcAft>
              <a:buSzPts val="2800"/>
              <a:buFont typeface="Della Respira"/>
              <a:buNone/>
              <a:defRPr sz="2800" b="1">
                <a:latin typeface="Della Respira"/>
                <a:ea typeface="Della Respira"/>
                <a:cs typeface="Della Respira"/>
                <a:sym typeface="Della Respira"/>
              </a:defRPr>
            </a:lvl2pPr>
            <a:lvl3pPr lvl="2">
              <a:spcBef>
                <a:spcPts val="0"/>
              </a:spcBef>
              <a:spcAft>
                <a:spcPts val="0"/>
              </a:spcAft>
              <a:buSzPts val="2800"/>
              <a:buFont typeface="Della Respira"/>
              <a:buNone/>
              <a:defRPr sz="2800" b="1">
                <a:latin typeface="Della Respira"/>
                <a:ea typeface="Della Respira"/>
                <a:cs typeface="Della Respira"/>
                <a:sym typeface="Della Respira"/>
              </a:defRPr>
            </a:lvl3pPr>
            <a:lvl4pPr lvl="3">
              <a:spcBef>
                <a:spcPts val="0"/>
              </a:spcBef>
              <a:spcAft>
                <a:spcPts val="0"/>
              </a:spcAft>
              <a:buSzPts val="2800"/>
              <a:buFont typeface="Della Respira"/>
              <a:buNone/>
              <a:defRPr sz="2800" b="1">
                <a:latin typeface="Della Respira"/>
                <a:ea typeface="Della Respira"/>
                <a:cs typeface="Della Respira"/>
                <a:sym typeface="Della Respira"/>
              </a:defRPr>
            </a:lvl4pPr>
            <a:lvl5pPr lvl="4">
              <a:spcBef>
                <a:spcPts val="0"/>
              </a:spcBef>
              <a:spcAft>
                <a:spcPts val="0"/>
              </a:spcAft>
              <a:buSzPts val="2800"/>
              <a:buFont typeface="Della Respira"/>
              <a:buNone/>
              <a:defRPr sz="2800" b="1">
                <a:latin typeface="Della Respira"/>
                <a:ea typeface="Della Respira"/>
                <a:cs typeface="Della Respira"/>
                <a:sym typeface="Della Respira"/>
              </a:defRPr>
            </a:lvl5pPr>
            <a:lvl6pPr lvl="5">
              <a:spcBef>
                <a:spcPts val="0"/>
              </a:spcBef>
              <a:spcAft>
                <a:spcPts val="0"/>
              </a:spcAft>
              <a:buSzPts val="2800"/>
              <a:buFont typeface="Della Respira"/>
              <a:buNone/>
              <a:defRPr sz="2800" b="1">
                <a:latin typeface="Della Respira"/>
                <a:ea typeface="Della Respira"/>
                <a:cs typeface="Della Respira"/>
                <a:sym typeface="Della Respira"/>
              </a:defRPr>
            </a:lvl6pPr>
            <a:lvl7pPr lvl="6">
              <a:spcBef>
                <a:spcPts val="0"/>
              </a:spcBef>
              <a:spcAft>
                <a:spcPts val="0"/>
              </a:spcAft>
              <a:buSzPts val="2800"/>
              <a:buFont typeface="Della Respira"/>
              <a:buNone/>
              <a:defRPr sz="2800" b="1">
                <a:latin typeface="Della Respira"/>
                <a:ea typeface="Della Respira"/>
                <a:cs typeface="Della Respira"/>
                <a:sym typeface="Della Respira"/>
              </a:defRPr>
            </a:lvl7pPr>
            <a:lvl8pPr lvl="7">
              <a:spcBef>
                <a:spcPts val="0"/>
              </a:spcBef>
              <a:spcAft>
                <a:spcPts val="0"/>
              </a:spcAft>
              <a:buSzPts val="2800"/>
              <a:buFont typeface="Della Respira"/>
              <a:buNone/>
              <a:defRPr sz="2800" b="1">
                <a:latin typeface="Della Respira"/>
                <a:ea typeface="Della Respira"/>
                <a:cs typeface="Della Respira"/>
                <a:sym typeface="Della Respira"/>
              </a:defRPr>
            </a:lvl8pPr>
            <a:lvl9pPr lvl="8">
              <a:spcBef>
                <a:spcPts val="0"/>
              </a:spcBef>
              <a:spcAft>
                <a:spcPts val="0"/>
              </a:spcAft>
              <a:buSzPts val="2800"/>
              <a:buFont typeface="Della Respira"/>
              <a:buNone/>
              <a:defRPr sz="2800" b="1">
                <a:latin typeface="Della Respira"/>
                <a:ea typeface="Della Respira"/>
                <a:cs typeface="Della Respira"/>
                <a:sym typeface="Della Respira"/>
              </a:defRPr>
            </a:lvl9pPr>
          </a:lstStyle>
          <a:p>
            <a:endParaRPr/>
          </a:p>
        </p:txBody>
      </p:sp>
      <p:sp>
        <p:nvSpPr>
          <p:cNvPr id="115" name="Google Shape;115;p18"/>
          <p:cNvSpPr txBox="1">
            <a:spLocks noGrp="1"/>
          </p:cNvSpPr>
          <p:nvPr>
            <p:ph type="subTitle" idx="13"/>
          </p:nvPr>
        </p:nvSpPr>
        <p:spPr>
          <a:xfrm flipH="1">
            <a:off x="91975" y="4336485"/>
            <a:ext cx="1563900" cy="5433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Font typeface="Della Respira"/>
              <a:buNone/>
              <a:defRPr sz="2800" b="1">
                <a:latin typeface="Della Respira"/>
                <a:ea typeface="Della Respira"/>
                <a:cs typeface="Della Respira"/>
                <a:sym typeface="Della Respira"/>
              </a:defRPr>
            </a:lvl1pPr>
            <a:lvl2pPr lvl="1">
              <a:spcBef>
                <a:spcPts val="0"/>
              </a:spcBef>
              <a:spcAft>
                <a:spcPts val="0"/>
              </a:spcAft>
              <a:buSzPts val="2800"/>
              <a:buFont typeface="Della Respira"/>
              <a:buNone/>
              <a:defRPr sz="2800" b="1">
                <a:latin typeface="Della Respira"/>
                <a:ea typeface="Della Respira"/>
                <a:cs typeface="Della Respira"/>
                <a:sym typeface="Della Respira"/>
              </a:defRPr>
            </a:lvl2pPr>
            <a:lvl3pPr lvl="2">
              <a:spcBef>
                <a:spcPts val="0"/>
              </a:spcBef>
              <a:spcAft>
                <a:spcPts val="0"/>
              </a:spcAft>
              <a:buSzPts val="2800"/>
              <a:buFont typeface="Della Respira"/>
              <a:buNone/>
              <a:defRPr sz="2800" b="1">
                <a:latin typeface="Della Respira"/>
                <a:ea typeface="Della Respira"/>
                <a:cs typeface="Della Respira"/>
                <a:sym typeface="Della Respira"/>
              </a:defRPr>
            </a:lvl3pPr>
            <a:lvl4pPr lvl="3">
              <a:spcBef>
                <a:spcPts val="0"/>
              </a:spcBef>
              <a:spcAft>
                <a:spcPts val="0"/>
              </a:spcAft>
              <a:buSzPts val="2800"/>
              <a:buFont typeface="Della Respira"/>
              <a:buNone/>
              <a:defRPr sz="2800" b="1">
                <a:latin typeface="Della Respira"/>
                <a:ea typeface="Della Respira"/>
                <a:cs typeface="Della Respira"/>
                <a:sym typeface="Della Respira"/>
              </a:defRPr>
            </a:lvl4pPr>
            <a:lvl5pPr lvl="4">
              <a:spcBef>
                <a:spcPts val="0"/>
              </a:spcBef>
              <a:spcAft>
                <a:spcPts val="0"/>
              </a:spcAft>
              <a:buSzPts val="2800"/>
              <a:buFont typeface="Della Respira"/>
              <a:buNone/>
              <a:defRPr sz="2800" b="1">
                <a:latin typeface="Della Respira"/>
                <a:ea typeface="Della Respira"/>
                <a:cs typeface="Della Respira"/>
                <a:sym typeface="Della Respira"/>
              </a:defRPr>
            </a:lvl5pPr>
            <a:lvl6pPr lvl="5">
              <a:spcBef>
                <a:spcPts val="0"/>
              </a:spcBef>
              <a:spcAft>
                <a:spcPts val="0"/>
              </a:spcAft>
              <a:buSzPts val="2800"/>
              <a:buFont typeface="Della Respira"/>
              <a:buNone/>
              <a:defRPr sz="2800" b="1">
                <a:latin typeface="Della Respira"/>
                <a:ea typeface="Della Respira"/>
                <a:cs typeface="Della Respira"/>
                <a:sym typeface="Della Respira"/>
              </a:defRPr>
            </a:lvl6pPr>
            <a:lvl7pPr lvl="6">
              <a:spcBef>
                <a:spcPts val="0"/>
              </a:spcBef>
              <a:spcAft>
                <a:spcPts val="0"/>
              </a:spcAft>
              <a:buSzPts val="2800"/>
              <a:buFont typeface="Della Respira"/>
              <a:buNone/>
              <a:defRPr sz="2800" b="1">
                <a:latin typeface="Della Respira"/>
                <a:ea typeface="Della Respira"/>
                <a:cs typeface="Della Respira"/>
                <a:sym typeface="Della Respira"/>
              </a:defRPr>
            </a:lvl7pPr>
            <a:lvl8pPr lvl="7">
              <a:spcBef>
                <a:spcPts val="0"/>
              </a:spcBef>
              <a:spcAft>
                <a:spcPts val="0"/>
              </a:spcAft>
              <a:buSzPts val="2800"/>
              <a:buFont typeface="Della Respira"/>
              <a:buNone/>
              <a:defRPr sz="2800" b="1">
                <a:latin typeface="Della Respira"/>
                <a:ea typeface="Della Respira"/>
                <a:cs typeface="Della Respira"/>
                <a:sym typeface="Della Respira"/>
              </a:defRPr>
            </a:lvl8pPr>
            <a:lvl9pPr lvl="8">
              <a:spcBef>
                <a:spcPts val="0"/>
              </a:spcBef>
              <a:spcAft>
                <a:spcPts val="0"/>
              </a:spcAft>
              <a:buSzPts val="2800"/>
              <a:buFont typeface="Della Respira"/>
              <a:buNone/>
              <a:defRPr sz="2800" b="1">
                <a:latin typeface="Della Respira"/>
                <a:ea typeface="Della Respira"/>
                <a:cs typeface="Della Respira"/>
                <a:sym typeface="Della Respir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torybook 1">
  <p:cSld name="CUSTOM_4">
    <p:bg>
      <p:bgPr>
        <a:solidFill>
          <a:schemeClr val="dk2"/>
        </a:solidFill>
        <a:effectLst/>
      </p:bgPr>
    </p:bg>
    <p:spTree>
      <p:nvGrpSpPr>
        <p:cNvPr id="1" name="Shape 116"/>
        <p:cNvGrpSpPr/>
        <p:nvPr/>
      </p:nvGrpSpPr>
      <p:grpSpPr>
        <a:xfrm>
          <a:off x="0" y="0"/>
          <a:ext cx="0" cy="0"/>
          <a:chOff x="0" y="0"/>
          <a:chExt cx="0" cy="0"/>
        </a:xfrm>
      </p:grpSpPr>
      <p:sp>
        <p:nvSpPr>
          <p:cNvPr id="117" name="Google Shape;117;p19"/>
          <p:cNvSpPr>
            <a:spLocks noGrp="1"/>
          </p:cNvSpPr>
          <p:nvPr>
            <p:ph type="pic" idx="2"/>
          </p:nvPr>
        </p:nvSpPr>
        <p:spPr>
          <a:xfrm>
            <a:off x="4676850" y="279050"/>
            <a:ext cx="4201200" cy="4573800"/>
          </a:xfrm>
          <a:prstGeom prst="roundRect">
            <a:avLst>
              <a:gd name="adj" fmla="val 4826"/>
            </a:avLst>
          </a:prstGeom>
          <a:noFill/>
          <a:ln w="9525" cap="flat" cmpd="sng">
            <a:solidFill>
              <a:schemeClr val="dk1"/>
            </a:solidFill>
            <a:prstDash val="solid"/>
            <a:round/>
            <a:headEnd type="none" w="sm" len="sm"/>
            <a:tailEnd type="none" w="sm" len="sm"/>
          </a:ln>
        </p:spPr>
      </p:sp>
      <p:sp>
        <p:nvSpPr>
          <p:cNvPr id="118" name="Google Shape;118;p19"/>
          <p:cNvSpPr/>
          <p:nvPr/>
        </p:nvSpPr>
        <p:spPr>
          <a:xfrm>
            <a:off x="274950" y="1164975"/>
            <a:ext cx="4201200" cy="3693600"/>
          </a:xfrm>
          <a:prstGeom prst="roundRect">
            <a:avLst>
              <a:gd name="adj" fmla="val 5734"/>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119" name="Google Shape;119;p19"/>
          <p:cNvSpPr txBox="1">
            <a:spLocks noGrp="1"/>
          </p:cNvSpPr>
          <p:nvPr>
            <p:ph type="body" idx="1"/>
          </p:nvPr>
        </p:nvSpPr>
        <p:spPr>
          <a:xfrm>
            <a:off x="510325" y="1412150"/>
            <a:ext cx="3733200" cy="31668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120" name="Google Shape;120;p19"/>
          <p:cNvSpPr/>
          <p:nvPr/>
        </p:nvSpPr>
        <p:spPr>
          <a:xfrm>
            <a:off x="274950" y="284775"/>
            <a:ext cx="4201200" cy="704400"/>
          </a:xfrm>
          <a:prstGeom prst="roundRect">
            <a:avLst>
              <a:gd name="adj" fmla="val 25275"/>
            </a:avLst>
          </a:prstGeom>
          <a:solidFill>
            <a:schemeClr val="lt2"/>
          </a:solidFill>
          <a:ln w="9525"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90000"/>
              </a:lnSpc>
              <a:spcBef>
                <a:spcPts val="0"/>
              </a:spcBef>
              <a:spcAft>
                <a:spcPts val="0"/>
              </a:spcAft>
              <a:buNone/>
            </a:pPr>
            <a:endParaRPr sz="400"/>
          </a:p>
        </p:txBody>
      </p:sp>
      <p:sp>
        <p:nvSpPr>
          <p:cNvPr id="121" name="Google Shape;121;p19"/>
          <p:cNvSpPr txBox="1">
            <a:spLocks noGrp="1"/>
          </p:cNvSpPr>
          <p:nvPr>
            <p:ph type="title"/>
          </p:nvPr>
        </p:nvSpPr>
        <p:spPr>
          <a:xfrm>
            <a:off x="272650" y="327125"/>
            <a:ext cx="4201200" cy="662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a:endParaRPr/>
          </a:p>
        </p:txBody>
      </p:sp>
      <p:sp>
        <p:nvSpPr>
          <p:cNvPr id="122" name="Google Shape;122;p19"/>
          <p:cNvSpPr/>
          <p:nvPr/>
        </p:nvSpPr>
        <p:spPr>
          <a:xfrm>
            <a:off x="8008325" y="109825"/>
            <a:ext cx="1018200" cy="3957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109725" rIns="91425" bIns="91425" anchor="ctr" anchorCtr="0">
            <a:noAutofit/>
          </a:bodyPr>
          <a:lstStyle/>
          <a:p>
            <a:pPr marL="0" lvl="0" indent="0" algn="ctr" rtl="0">
              <a:lnSpc>
                <a:spcPct val="90000"/>
              </a:lnSpc>
              <a:spcBef>
                <a:spcPts val="0"/>
              </a:spcBef>
              <a:spcAft>
                <a:spcPts val="0"/>
              </a:spcAft>
              <a:buNone/>
            </a:pPr>
            <a:endParaRPr sz="100"/>
          </a:p>
        </p:txBody>
      </p:sp>
      <p:sp>
        <p:nvSpPr>
          <p:cNvPr id="123" name="Google Shape;123;p19"/>
          <p:cNvSpPr txBox="1">
            <a:spLocks noGrp="1"/>
          </p:cNvSpPr>
          <p:nvPr>
            <p:ph type="subTitle" idx="3"/>
          </p:nvPr>
        </p:nvSpPr>
        <p:spPr>
          <a:xfrm>
            <a:off x="8008325" y="109825"/>
            <a:ext cx="1018200" cy="395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100"/>
              <a:buFont typeface="Della Respira"/>
              <a:buNone/>
              <a:defRPr sz="1100" b="1">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torybook 2">
  <p:cSld name="CUSTOM_5">
    <p:bg>
      <p:bgPr>
        <a:solidFill>
          <a:schemeClr val="lt2"/>
        </a:solidFill>
        <a:effectLst/>
      </p:bgPr>
    </p:bg>
    <p:spTree>
      <p:nvGrpSpPr>
        <p:cNvPr id="1" name="Shape 124"/>
        <p:cNvGrpSpPr/>
        <p:nvPr/>
      </p:nvGrpSpPr>
      <p:grpSpPr>
        <a:xfrm>
          <a:off x="0" y="0"/>
          <a:ext cx="0" cy="0"/>
          <a:chOff x="0" y="0"/>
          <a:chExt cx="0" cy="0"/>
        </a:xfrm>
      </p:grpSpPr>
      <p:sp>
        <p:nvSpPr>
          <p:cNvPr id="125" name="Google Shape;125;p20"/>
          <p:cNvSpPr>
            <a:spLocks noGrp="1"/>
          </p:cNvSpPr>
          <p:nvPr>
            <p:ph type="pic" idx="2"/>
          </p:nvPr>
        </p:nvSpPr>
        <p:spPr>
          <a:xfrm>
            <a:off x="6781525" y="279050"/>
            <a:ext cx="2096400" cy="4573800"/>
          </a:xfrm>
          <a:prstGeom prst="roundRect">
            <a:avLst>
              <a:gd name="adj" fmla="val 9650"/>
            </a:avLst>
          </a:prstGeom>
          <a:noFill/>
          <a:ln w="9525" cap="flat" cmpd="sng">
            <a:solidFill>
              <a:schemeClr val="dk1"/>
            </a:solidFill>
            <a:prstDash val="solid"/>
            <a:round/>
            <a:headEnd type="none" w="sm" len="sm"/>
            <a:tailEnd type="none" w="sm" len="sm"/>
          </a:ln>
        </p:spPr>
      </p:sp>
      <p:sp>
        <p:nvSpPr>
          <p:cNvPr id="126" name="Google Shape;126;p20"/>
          <p:cNvSpPr/>
          <p:nvPr/>
        </p:nvSpPr>
        <p:spPr>
          <a:xfrm>
            <a:off x="274950" y="1164975"/>
            <a:ext cx="6304500" cy="3693600"/>
          </a:xfrm>
          <a:prstGeom prst="roundRect">
            <a:avLst>
              <a:gd name="adj" fmla="val 5734"/>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127" name="Google Shape;127;p20"/>
          <p:cNvSpPr txBox="1">
            <a:spLocks noGrp="1"/>
          </p:cNvSpPr>
          <p:nvPr>
            <p:ph type="body" idx="1"/>
          </p:nvPr>
        </p:nvSpPr>
        <p:spPr>
          <a:xfrm>
            <a:off x="552284" y="1335950"/>
            <a:ext cx="5739600" cy="31737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128" name="Google Shape;128;p20"/>
          <p:cNvSpPr/>
          <p:nvPr/>
        </p:nvSpPr>
        <p:spPr>
          <a:xfrm>
            <a:off x="274950" y="284775"/>
            <a:ext cx="3417900" cy="704400"/>
          </a:xfrm>
          <a:prstGeom prst="roundRect">
            <a:avLst>
              <a:gd name="adj" fmla="val 252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155425" rIns="91425" bIns="91425" anchor="ctr" anchorCtr="0">
            <a:noAutofit/>
          </a:bodyPr>
          <a:lstStyle/>
          <a:p>
            <a:pPr marL="0" lvl="0" indent="0" algn="ctr" rtl="0">
              <a:lnSpc>
                <a:spcPct val="90000"/>
              </a:lnSpc>
              <a:spcBef>
                <a:spcPts val="0"/>
              </a:spcBef>
              <a:spcAft>
                <a:spcPts val="0"/>
              </a:spcAft>
              <a:buNone/>
            </a:pPr>
            <a:endParaRPr sz="200"/>
          </a:p>
        </p:txBody>
      </p:sp>
      <p:sp>
        <p:nvSpPr>
          <p:cNvPr id="129" name="Google Shape;129;p20"/>
          <p:cNvSpPr txBox="1">
            <a:spLocks noGrp="1"/>
          </p:cNvSpPr>
          <p:nvPr>
            <p:ph type="title"/>
          </p:nvPr>
        </p:nvSpPr>
        <p:spPr>
          <a:xfrm>
            <a:off x="272650" y="327125"/>
            <a:ext cx="3417900" cy="662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a:endParaRPr/>
          </a:p>
        </p:txBody>
      </p:sp>
      <p:sp>
        <p:nvSpPr>
          <p:cNvPr id="130" name="Google Shape;130;p20"/>
          <p:cNvSpPr/>
          <p:nvPr/>
        </p:nvSpPr>
        <p:spPr>
          <a:xfrm>
            <a:off x="3890600" y="284775"/>
            <a:ext cx="2688900" cy="704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109725" rIns="91425" bIns="91425" anchor="ctr" anchorCtr="0">
            <a:noAutofit/>
          </a:bodyPr>
          <a:lstStyle/>
          <a:p>
            <a:pPr marL="0" lvl="0" indent="0" algn="ctr" rtl="0">
              <a:lnSpc>
                <a:spcPct val="90000"/>
              </a:lnSpc>
              <a:spcBef>
                <a:spcPts val="0"/>
              </a:spcBef>
              <a:spcAft>
                <a:spcPts val="0"/>
              </a:spcAft>
              <a:buNone/>
            </a:pPr>
            <a:endParaRPr sz="300"/>
          </a:p>
        </p:txBody>
      </p:sp>
      <p:sp>
        <p:nvSpPr>
          <p:cNvPr id="131" name="Google Shape;131;p20"/>
          <p:cNvSpPr txBox="1">
            <a:spLocks noGrp="1"/>
          </p:cNvSpPr>
          <p:nvPr>
            <p:ph type="subTitle" idx="3"/>
          </p:nvPr>
        </p:nvSpPr>
        <p:spPr>
          <a:xfrm>
            <a:off x="3890675" y="284775"/>
            <a:ext cx="2688900" cy="70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b="1">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torybook 3">
  <p:cSld name="CUSTOM_6">
    <p:spTree>
      <p:nvGrpSpPr>
        <p:cNvPr id="1" name="Shape 132"/>
        <p:cNvGrpSpPr/>
        <p:nvPr/>
      </p:nvGrpSpPr>
      <p:grpSpPr>
        <a:xfrm>
          <a:off x="0" y="0"/>
          <a:ext cx="0" cy="0"/>
          <a:chOff x="0" y="0"/>
          <a:chExt cx="0" cy="0"/>
        </a:xfrm>
      </p:grpSpPr>
      <p:sp>
        <p:nvSpPr>
          <p:cNvPr id="133" name="Google Shape;133;p21"/>
          <p:cNvSpPr/>
          <p:nvPr/>
        </p:nvSpPr>
        <p:spPr>
          <a:xfrm>
            <a:off x="274950" y="1164975"/>
            <a:ext cx="8598900" cy="3693600"/>
          </a:xfrm>
          <a:prstGeom prst="roundRect">
            <a:avLst>
              <a:gd name="adj" fmla="val 5734"/>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134" name="Google Shape;134;p21"/>
          <p:cNvSpPr txBox="1">
            <a:spLocks noGrp="1"/>
          </p:cNvSpPr>
          <p:nvPr>
            <p:ph type="body" idx="1"/>
          </p:nvPr>
        </p:nvSpPr>
        <p:spPr>
          <a:xfrm>
            <a:off x="552275" y="1405150"/>
            <a:ext cx="8060400" cy="31809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135" name="Google Shape;135;p21"/>
          <p:cNvSpPr/>
          <p:nvPr/>
        </p:nvSpPr>
        <p:spPr>
          <a:xfrm>
            <a:off x="274950" y="284775"/>
            <a:ext cx="5719200" cy="704400"/>
          </a:xfrm>
          <a:prstGeom prst="roundRect">
            <a:avLst>
              <a:gd name="adj" fmla="val 25275"/>
            </a:avLst>
          </a:prstGeom>
          <a:solidFill>
            <a:schemeClr val="accent2"/>
          </a:solidFill>
          <a:ln w="9525" cap="flat" cmpd="sng">
            <a:solidFill>
              <a:schemeClr val="dk1"/>
            </a:solidFill>
            <a:prstDash val="solid"/>
            <a:round/>
            <a:headEnd type="none" w="sm" len="sm"/>
            <a:tailEnd type="none" w="sm" len="sm"/>
          </a:ln>
        </p:spPr>
        <p:txBody>
          <a:bodyPr spcFirstLastPara="1" wrap="square" lIns="91425" tIns="155425" rIns="91425" bIns="91425" anchor="ctr" anchorCtr="0">
            <a:noAutofit/>
          </a:bodyPr>
          <a:lstStyle/>
          <a:p>
            <a:pPr marL="0" lvl="0" indent="0" algn="ctr" rtl="0">
              <a:lnSpc>
                <a:spcPct val="90000"/>
              </a:lnSpc>
              <a:spcBef>
                <a:spcPts val="0"/>
              </a:spcBef>
              <a:spcAft>
                <a:spcPts val="0"/>
              </a:spcAft>
              <a:buNone/>
            </a:pPr>
            <a:endParaRPr sz="200"/>
          </a:p>
        </p:txBody>
      </p:sp>
      <p:sp>
        <p:nvSpPr>
          <p:cNvPr id="136" name="Google Shape;136;p21"/>
          <p:cNvSpPr/>
          <p:nvPr/>
        </p:nvSpPr>
        <p:spPr>
          <a:xfrm>
            <a:off x="6184900" y="284775"/>
            <a:ext cx="2688900" cy="704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109725" rIns="91425" bIns="91425" anchor="ctr" anchorCtr="0">
            <a:noAutofit/>
          </a:bodyPr>
          <a:lstStyle/>
          <a:p>
            <a:pPr marL="0" lvl="0" indent="0" algn="ctr" rtl="0">
              <a:lnSpc>
                <a:spcPct val="90000"/>
              </a:lnSpc>
              <a:spcBef>
                <a:spcPts val="0"/>
              </a:spcBef>
              <a:spcAft>
                <a:spcPts val="0"/>
              </a:spcAft>
              <a:buNone/>
            </a:pPr>
            <a:endParaRPr sz="300"/>
          </a:p>
        </p:txBody>
      </p:sp>
      <p:sp>
        <p:nvSpPr>
          <p:cNvPr id="137" name="Google Shape;137;p21"/>
          <p:cNvSpPr txBox="1">
            <a:spLocks noGrp="1"/>
          </p:cNvSpPr>
          <p:nvPr>
            <p:ph type="title"/>
          </p:nvPr>
        </p:nvSpPr>
        <p:spPr>
          <a:xfrm>
            <a:off x="272650" y="327125"/>
            <a:ext cx="5719200" cy="662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a:endParaRPr/>
          </a:p>
        </p:txBody>
      </p:sp>
      <p:sp>
        <p:nvSpPr>
          <p:cNvPr id="138" name="Google Shape;138;p21"/>
          <p:cNvSpPr/>
          <p:nvPr/>
        </p:nvSpPr>
        <p:spPr>
          <a:xfrm>
            <a:off x="109155" y="109825"/>
            <a:ext cx="1018200" cy="3957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109725" rIns="91425" bIns="91425" anchor="ctr" anchorCtr="0">
            <a:noAutofit/>
          </a:bodyPr>
          <a:lstStyle/>
          <a:p>
            <a:pPr marL="0" lvl="0" indent="0" algn="ctr" rtl="0">
              <a:lnSpc>
                <a:spcPct val="90000"/>
              </a:lnSpc>
              <a:spcBef>
                <a:spcPts val="0"/>
              </a:spcBef>
              <a:spcAft>
                <a:spcPts val="0"/>
              </a:spcAft>
              <a:buNone/>
            </a:pPr>
            <a:endParaRPr sz="100"/>
          </a:p>
        </p:txBody>
      </p:sp>
      <p:sp>
        <p:nvSpPr>
          <p:cNvPr id="139" name="Google Shape;139;p21"/>
          <p:cNvSpPr txBox="1">
            <a:spLocks noGrp="1"/>
          </p:cNvSpPr>
          <p:nvPr>
            <p:ph type="subTitle" idx="2"/>
          </p:nvPr>
        </p:nvSpPr>
        <p:spPr>
          <a:xfrm>
            <a:off x="109150" y="109825"/>
            <a:ext cx="1018200" cy="395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100"/>
              <a:buFont typeface="Della Respira"/>
              <a:buNone/>
              <a:defRPr sz="1100" b="1">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21"/>
          <p:cNvSpPr txBox="1">
            <a:spLocks noGrp="1"/>
          </p:cNvSpPr>
          <p:nvPr>
            <p:ph type="subTitle" idx="3"/>
          </p:nvPr>
        </p:nvSpPr>
        <p:spPr>
          <a:xfrm>
            <a:off x="6184900" y="284775"/>
            <a:ext cx="2688900" cy="70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b="1">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tudent Page 1">
  <p:cSld name="CUSTOM_7">
    <p:bg>
      <p:bgPr>
        <a:solidFill>
          <a:schemeClr val="dk2"/>
        </a:solidFill>
        <a:effectLst/>
      </p:bgPr>
    </p:bg>
    <p:spTree>
      <p:nvGrpSpPr>
        <p:cNvPr id="1" name="Shape 141"/>
        <p:cNvGrpSpPr/>
        <p:nvPr/>
      </p:nvGrpSpPr>
      <p:grpSpPr>
        <a:xfrm>
          <a:off x="0" y="0"/>
          <a:ext cx="0" cy="0"/>
          <a:chOff x="0" y="0"/>
          <a:chExt cx="0" cy="0"/>
        </a:xfrm>
      </p:grpSpPr>
      <p:sp>
        <p:nvSpPr>
          <p:cNvPr id="142" name="Google Shape;142;p22"/>
          <p:cNvSpPr>
            <a:spLocks noGrp="1"/>
          </p:cNvSpPr>
          <p:nvPr>
            <p:ph type="pic" idx="2"/>
          </p:nvPr>
        </p:nvSpPr>
        <p:spPr>
          <a:xfrm>
            <a:off x="274950" y="1159275"/>
            <a:ext cx="2096400" cy="3705000"/>
          </a:xfrm>
          <a:prstGeom prst="roundRect">
            <a:avLst>
              <a:gd name="adj" fmla="val 11005"/>
            </a:avLst>
          </a:prstGeom>
          <a:noFill/>
          <a:ln w="9525" cap="flat" cmpd="sng">
            <a:solidFill>
              <a:srgbClr val="000000"/>
            </a:solidFill>
            <a:prstDash val="solid"/>
            <a:round/>
            <a:headEnd type="none" w="sm" len="sm"/>
            <a:tailEnd type="none" w="sm" len="sm"/>
          </a:ln>
        </p:spPr>
      </p:sp>
      <p:sp>
        <p:nvSpPr>
          <p:cNvPr id="143" name="Google Shape;143;p22"/>
          <p:cNvSpPr/>
          <p:nvPr/>
        </p:nvSpPr>
        <p:spPr>
          <a:xfrm>
            <a:off x="2547100" y="284775"/>
            <a:ext cx="6326700" cy="704400"/>
          </a:xfrm>
          <a:prstGeom prst="roundRect">
            <a:avLst>
              <a:gd name="adj" fmla="val 252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155425" rIns="91425" bIns="91425" anchor="ctr" anchorCtr="0">
            <a:noAutofit/>
          </a:bodyPr>
          <a:lstStyle/>
          <a:p>
            <a:pPr marL="0" lvl="0" indent="0" algn="ctr" rtl="0">
              <a:lnSpc>
                <a:spcPct val="90000"/>
              </a:lnSpc>
              <a:spcBef>
                <a:spcPts val="0"/>
              </a:spcBef>
              <a:spcAft>
                <a:spcPts val="0"/>
              </a:spcAft>
              <a:buNone/>
            </a:pPr>
            <a:endParaRPr sz="200"/>
          </a:p>
        </p:txBody>
      </p:sp>
      <p:sp>
        <p:nvSpPr>
          <p:cNvPr id="144" name="Google Shape;144;p22"/>
          <p:cNvSpPr/>
          <p:nvPr/>
        </p:nvSpPr>
        <p:spPr>
          <a:xfrm>
            <a:off x="2547100" y="1164975"/>
            <a:ext cx="6326700" cy="3693600"/>
          </a:xfrm>
          <a:prstGeom prst="roundRect">
            <a:avLst>
              <a:gd name="adj" fmla="val 5734"/>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145" name="Google Shape;145;p22"/>
          <p:cNvSpPr/>
          <p:nvPr/>
        </p:nvSpPr>
        <p:spPr>
          <a:xfrm>
            <a:off x="274950" y="284775"/>
            <a:ext cx="2096400" cy="7044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109725" rIns="91425" bIns="91425" anchor="ctr" anchorCtr="0">
            <a:noAutofit/>
          </a:bodyPr>
          <a:lstStyle/>
          <a:p>
            <a:pPr marL="0" lvl="0" indent="0" algn="ctr" rtl="0">
              <a:lnSpc>
                <a:spcPct val="90000"/>
              </a:lnSpc>
              <a:spcBef>
                <a:spcPts val="0"/>
              </a:spcBef>
              <a:spcAft>
                <a:spcPts val="0"/>
              </a:spcAft>
              <a:buNone/>
            </a:pPr>
            <a:endParaRPr sz="300"/>
          </a:p>
        </p:txBody>
      </p:sp>
      <p:sp>
        <p:nvSpPr>
          <p:cNvPr id="146" name="Google Shape;146;p22"/>
          <p:cNvSpPr txBox="1"/>
          <p:nvPr/>
        </p:nvSpPr>
        <p:spPr>
          <a:xfrm>
            <a:off x="2840350" y="1414100"/>
            <a:ext cx="5740200" cy="3169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1600">
              <a:latin typeface="DM Sans"/>
              <a:ea typeface="DM Sans"/>
              <a:cs typeface="DM Sans"/>
              <a:sym typeface="DM Sans"/>
            </a:endParaRPr>
          </a:p>
        </p:txBody>
      </p:sp>
      <p:sp>
        <p:nvSpPr>
          <p:cNvPr id="147" name="Google Shape;147;p22"/>
          <p:cNvSpPr txBox="1">
            <a:spLocks noGrp="1"/>
          </p:cNvSpPr>
          <p:nvPr>
            <p:ph type="body" idx="1"/>
          </p:nvPr>
        </p:nvSpPr>
        <p:spPr>
          <a:xfrm>
            <a:off x="2845275" y="1412150"/>
            <a:ext cx="5732400" cy="31668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148" name="Google Shape;148;p22"/>
          <p:cNvSpPr txBox="1">
            <a:spLocks noGrp="1"/>
          </p:cNvSpPr>
          <p:nvPr>
            <p:ph type="title"/>
          </p:nvPr>
        </p:nvSpPr>
        <p:spPr>
          <a:xfrm>
            <a:off x="2547100" y="327125"/>
            <a:ext cx="6326700" cy="662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a:endParaRPr/>
          </a:p>
        </p:txBody>
      </p:sp>
      <p:sp>
        <p:nvSpPr>
          <p:cNvPr id="149" name="Google Shape;149;p22"/>
          <p:cNvSpPr txBox="1">
            <a:spLocks noGrp="1"/>
          </p:cNvSpPr>
          <p:nvPr>
            <p:ph type="subTitle" idx="3"/>
          </p:nvPr>
        </p:nvSpPr>
        <p:spPr>
          <a:xfrm>
            <a:off x="274950" y="284775"/>
            <a:ext cx="2096400" cy="70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b="1">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tudent Page 1 Alt">
  <p:cSld name="CUSTOM_7_1">
    <p:bg>
      <p:bgPr>
        <a:solidFill>
          <a:schemeClr val="dk2"/>
        </a:solidFill>
        <a:effectLst/>
      </p:bgPr>
    </p:bg>
    <p:spTree>
      <p:nvGrpSpPr>
        <p:cNvPr id="1" name="Shape 150"/>
        <p:cNvGrpSpPr/>
        <p:nvPr/>
      </p:nvGrpSpPr>
      <p:grpSpPr>
        <a:xfrm>
          <a:off x="0" y="0"/>
          <a:ext cx="0" cy="0"/>
          <a:chOff x="0" y="0"/>
          <a:chExt cx="0" cy="0"/>
        </a:xfrm>
      </p:grpSpPr>
      <p:sp>
        <p:nvSpPr>
          <p:cNvPr id="151" name="Google Shape;151;p23"/>
          <p:cNvSpPr>
            <a:spLocks noGrp="1"/>
          </p:cNvSpPr>
          <p:nvPr>
            <p:ph type="pic" idx="2"/>
          </p:nvPr>
        </p:nvSpPr>
        <p:spPr>
          <a:xfrm>
            <a:off x="2547100" y="1159275"/>
            <a:ext cx="6326700" cy="3705000"/>
          </a:xfrm>
          <a:prstGeom prst="roundRect">
            <a:avLst>
              <a:gd name="adj" fmla="val 6538"/>
            </a:avLst>
          </a:prstGeom>
          <a:noFill/>
          <a:ln w="9525" cap="flat" cmpd="sng">
            <a:solidFill>
              <a:srgbClr val="000000"/>
            </a:solidFill>
            <a:prstDash val="solid"/>
            <a:round/>
            <a:headEnd type="none" w="sm" len="sm"/>
            <a:tailEnd type="none" w="sm" len="sm"/>
          </a:ln>
        </p:spPr>
      </p:sp>
      <p:sp>
        <p:nvSpPr>
          <p:cNvPr id="152" name="Google Shape;152;p23"/>
          <p:cNvSpPr txBox="1">
            <a:spLocks noGrp="1"/>
          </p:cNvSpPr>
          <p:nvPr>
            <p:ph type="body" idx="1"/>
          </p:nvPr>
        </p:nvSpPr>
        <p:spPr>
          <a:xfrm>
            <a:off x="496375" y="1377200"/>
            <a:ext cx="1663800" cy="32508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153" name="Google Shape;153;p23"/>
          <p:cNvSpPr/>
          <p:nvPr/>
        </p:nvSpPr>
        <p:spPr>
          <a:xfrm>
            <a:off x="2547100" y="284775"/>
            <a:ext cx="6326700" cy="704400"/>
          </a:xfrm>
          <a:prstGeom prst="roundRect">
            <a:avLst>
              <a:gd name="adj" fmla="val 252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155425" rIns="91425" bIns="91425" anchor="ctr" anchorCtr="0">
            <a:noAutofit/>
          </a:bodyPr>
          <a:lstStyle/>
          <a:p>
            <a:pPr marL="0" lvl="0" indent="0" algn="ctr" rtl="0">
              <a:lnSpc>
                <a:spcPct val="90000"/>
              </a:lnSpc>
              <a:spcBef>
                <a:spcPts val="0"/>
              </a:spcBef>
              <a:spcAft>
                <a:spcPts val="0"/>
              </a:spcAft>
              <a:buNone/>
            </a:pPr>
            <a:endParaRPr sz="200"/>
          </a:p>
        </p:txBody>
      </p:sp>
      <p:sp>
        <p:nvSpPr>
          <p:cNvPr id="154" name="Google Shape;154;p23"/>
          <p:cNvSpPr/>
          <p:nvPr/>
        </p:nvSpPr>
        <p:spPr>
          <a:xfrm>
            <a:off x="274950" y="284775"/>
            <a:ext cx="2096400" cy="7044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109725" rIns="91425" bIns="91425" anchor="ctr" anchorCtr="0">
            <a:noAutofit/>
          </a:bodyPr>
          <a:lstStyle/>
          <a:p>
            <a:pPr marL="0" lvl="0" indent="0" algn="ctr" rtl="0">
              <a:lnSpc>
                <a:spcPct val="90000"/>
              </a:lnSpc>
              <a:spcBef>
                <a:spcPts val="0"/>
              </a:spcBef>
              <a:spcAft>
                <a:spcPts val="0"/>
              </a:spcAft>
              <a:buNone/>
            </a:pPr>
            <a:endParaRPr sz="300"/>
          </a:p>
        </p:txBody>
      </p:sp>
      <p:sp>
        <p:nvSpPr>
          <p:cNvPr id="155" name="Google Shape;155;p23"/>
          <p:cNvSpPr txBox="1">
            <a:spLocks noGrp="1"/>
          </p:cNvSpPr>
          <p:nvPr>
            <p:ph type="title"/>
          </p:nvPr>
        </p:nvSpPr>
        <p:spPr>
          <a:xfrm>
            <a:off x="2547100" y="327125"/>
            <a:ext cx="6326700" cy="662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a:endParaRPr/>
          </a:p>
        </p:txBody>
      </p:sp>
      <p:sp>
        <p:nvSpPr>
          <p:cNvPr id="156" name="Google Shape;156;p23"/>
          <p:cNvSpPr txBox="1">
            <a:spLocks noGrp="1"/>
          </p:cNvSpPr>
          <p:nvPr>
            <p:ph type="subTitle" idx="3"/>
          </p:nvPr>
        </p:nvSpPr>
        <p:spPr>
          <a:xfrm>
            <a:off x="274950" y="284775"/>
            <a:ext cx="2096400" cy="70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b="1">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tudent Page 1 Editable">
  <p:cSld name="CUSTOM_7_1_1">
    <p:bg>
      <p:bgPr>
        <a:solidFill>
          <a:schemeClr val="dk2"/>
        </a:solidFill>
        <a:effectLst/>
      </p:bgPr>
    </p:bg>
    <p:spTree>
      <p:nvGrpSpPr>
        <p:cNvPr id="1" name="Shape 157"/>
        <p:cNvGrpSpPr/>
        <p:nvPr/>
      </p:nvGrpSpPr>
      <p:grpSpPr>
        <a:xfrm>
          <a:off x="0" y="0"/>
          <a:ext cx="0" cy="0"/>
          <a:chOff x="0" y="0"/>
          <a:chExt cx="0" cy="0"/>
        </a:xfrm>
      </p:grpSpPr>
      <p:sp>
        <p:nvSpPr>
          <p:cNvPr id="158" name="Google Shape;158;p24"/>
          <p:cNvSpPr>
            <a:spLocks noGrp="1"/>
          </p:cNvSpPr>
          <p:nvPr>
            <p:ph type="pic" idx="2"/>
          </p:nvPr>
        </p:nvSpPr>
        <p:spPr>
          <a:xfrm>
            <a:off x="4672600" y="1159275"/>
            <a:ext cx="4201200" cy="3705000"/>
          </a:xfrm>
          <a:prstGeom prst="roundRect">
            <a:avLst>
              <a:gd name="adj" fmla="val 6294"/>
            </a:avLst>
          </a:prstGeom>
          <a:noFill/>
          <a:ln w="9525" cap="flat" cmpd="sng">
            <a:solidFill>
              <a:srgbClr val="000000"/>
            </a:solidFill>
            <a:prstDash val="solid"/>
            <a:round/>
            <a:headEnd type="none" w="sm" len="sm"/>
            <a:tailEnd type="none" w="sm" len="sm"/>
          </a:ln>
        </p:spPr>
      </p:sp>
      <p:sp>
        <p:nvSpPr>
          <p:cNvPr id="159" name="Google Shape;159;p24"/>
          <p:cNvSpPr txBox="1">
            <a:spLocks noGrp="1"/>
          </p:cNvSpPr>
          <p:nvPr>
            <p:ph type="body" idx="1"/>
          </p:nvPr>
        </p:nvSpPr>
        <p:spPr>
          <a:xfrm>
            <a:off x="496375" y="1377200"/>
            <a:ext cx="3772800" cy="32508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160" name="Google Shape;160;p24"/>
          <p:cNvSpPr/>
          <p:nvPr/>
        </p:nvSpPr>
        <p:spPr>
          <a:xfrm>
            <a:off x="2547100" y="284775"/>
            <a:ext cx="6326700" cy="704400"/>
          </a:xfrm>
          <a:prstGeom prst="roundRect">
            <a:avLst>
              <a:gd name="adj" fmla="val 252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155425" rIns="91425" bIns="91425" anchor="ctr" anchorCtr="0">
            <a:noAutofit/>
          </a:bodyPr>
          <a:lstStyle/>
          <a:p>
            <a:pPr marL="0" lvl="0" indent="0" algn="ctr" rtl="0">
              <a:lnSpc>
                <a:spcPct val="90000"/>
              </a:lnSpc>
              <a:spcBef>
                <a:spcPts val="0"/>
              </a:spcBef>
              <a:spcAft>
                <a:spcPts val="0"/>
              </a:spcAft>
              <a:buNone/>
            </a:pPr>
            <a:endParaRPr sz="200"/>
          </a:p>
        </p:txBody>
      </p:sp>
      <p:sp>
        <p:nvSpPr>
          <p:cNvPr id="161" name="Google Shape;161;p24"/>
          <p:cNvSpPr/>
          <p:nvPr/>
        </p:nvSpPr>
        <p:spPr>
          <a:xfrm>
            <a:off x="274950" y="284775"/>
            <a:ext cx="2096400" cy="7044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109725" rIns="91425" bIns="91425" anchor="ctr" anchorCtr="0">
            <a:noAutofit/>
          </a:bodyPr>
          <a:lstStyle/>
          <a:p>
            <a:pPr marL="0" lvl="0" indent="0" algn="ctr" rtl="0">
              <a:lnSpc>
                <a:spcPct val="90000"/>
              </a:lnSpc>
              <a:spcBef>
                <a:spcPts val="0"/>
              </a:spcBef>
              <a:spcAft>
                <a:spcPts val="0"/>
              </a:spcAft>
              <a:buNone/>
            </a:pPr>
            <a:endParaRPr sz="300"/>
          </a:p>
        </p:txBody>
      </p:sp>
      <p:sp>
        <p:nvSpPr>
          <p:cNvPr id="162" name="Google Shape;162;p24"/>
          <p:cNvSpPr txBox="1">
            <a:spLocks noGrp="1"/>
          </p:cNvSpPr>
          <p:nvPr>
            <p:ph type="title"/>
          </p:nvPr>
        </p:nvSpPr>
        <p:spPr>
          <a:xfrm>
            <a:off x="2547100" y="327125"/>
            <a:ext cx="6326700" cy="662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a:endParaRPr/>
          </a:p>
        </p:txBody>
      </p:sp>
      <p:sp>
        <p:nvSpPr>
          <p:cNvPr id="163" name="Google Shape;163;p24"/>
          <p:cNvSpPr txBox="1">
            <a:spLocks noGrp="1"/>
          </p:cNvSpPr>
          <p:nvPr>
            <p:ph type="subTitle" idx="3"/>
          </p:nvPr>
        </p:nvSpPr>
        <p:spPr>
          <a:xfrm>
            <a:off x="274950" y="284775"/>
            <a:ext cx="2096400" cy="70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b="1">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tudent Page 2">
  <p:cSld name="CUSTOM_8">
    <p:bg>
      <p:bgPr>
        <a:solidFill>
          <a:schemeClr val="lt2"/>
        </a:solidFill>
        <a:effectLst/>
      </p:bgPr>
    </p:bg>
    <p:spTree>
      <p:nvGrpSpPr>
        <p:cNvPr id="1" name="Shape 164"/>
        <p:cNvGrpSpPr/>
        <p:nvPr/>
      </p:nvGrpSpPr>
      <p:grpSpPr>
        <a:xfrm>
          <a:off x="0" y="0"/>
          <a:ext cx="0" cy="0"/>
          <a:chOff x="0" y="0"/>
          <a:chExt cx="0" cy="0"/>
        </a:xfrm>
      </p:grpSpPr>
      <p:sp>
        <p:nvSpPr>
          <p:cNvPr id="165" name="Google Shape;165;p25"/>
          <p:cNvSpPr>
            <a:spLocks noGrp="1"/>
          </p:cNvSpPr>
          <p:nvPr>
            <p:ph type="pic" idx="2"/>
          </p:nvPr>
        </p:nvSpPr>
        <p:spPr>
          <a:xfrm>
            <a:off x="6777400" y="1159275"/>
            <a:ext cx="2096400" cy="3705000"/>
          </a:xfrm>
          <a:prstGeom prst="roundRect">
            <a:avLst>
              <a:gd name="adj" fmla="val 11005"/>
            </a:avLst>
          </a:prstGeom>
          <a:noFill/>
          <a:ln w="9525" cap="flat" cmpd="sng">
            <a:solidFill>
              <a:srgbClr val="000000"/>
            </a:solidFill>
            <a:prstDash val="solid"/>
            <a:round/>
            <a:headEnd type="none" w="sm" len="sm"/>
            <a:tailEnd type="none" w="sm" len="sm"/>
          </a:ln>
        </p:spPr>
      </p:sp>
      <p:sp>
        <p:nvSpPr>
          <p:cNvPr id="166" name="Google Shape;166;p25"/>
          <p:cNvSpPr/>
          <p:nvPr/>
        </p:nvSpPr>
        <p:spPr>
          <a:xfrm>
            <a:off x="274950" y="1164975"/>
            <a:ext cx="6326700" cy="3693600"/>
          </a:xfrm>
          <a:prstGeom prst="roundRect">
            <a:avLst>
              <a:gd name="adj" fmla="val 5734"/>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167" name="Google Shape;167;p25"/>
          <p:cNvSpPr txBox="1">
            <a:spLocks noGrp="1"/>
          </p:cNvSpPr>
          <p:nvPr>
            <p:ph type="body" idx="1"/>
          </p:nvPr>
        </p:nvSpPr>
        <p:spPr>
          <a:xfrm>
            <a:off x="545275" y="1321275"/>
            <a:ext cx="5795400" cy="33066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168" name="Google Shape;168;p25"/>
          <p:cNvSpPr/>
          <p:nvPr/>
        </p:nvSpPr>
        <p:spPr>
          <a:xfrm>
            <a:off x="274950" y="284775"/>
            <a:ext cx="6326700" cy="704400"/>
          </a:xfrm>
          <a:prstGeom prst="roundRect">
            <a:avLst>
              <a:gd name="adj" fmla="val 25275"/>
            </a:avLst>
          </a:prstGeom>
          <a:solidFill>
            <a:schemeClr val="dk2"/>
          </a:solidFill>
          <a:ln w="9525" cap="flat" cmpd="sng">
            <a:solidFill>
              <a:schemeClr val="dk1"/>
            </a:solidFill>
            <a:prstDash val="solid"/>
            <a:round/>
            <a:headEnd type="none" w="sm" len="sm"/>
            <a:tailEnd type="none" w="sm" len="sm"/>
          </a:ln>
        </p:spPr>
        <p:txBody>
          <a:bodyPr spcFirstLastPara="1" wrap="square" lIns="91425" tIns="155425" rIns="91425" bIns="91425" anchor="ctr" anchorCtr="0">
            <a:noAutofit/>
          </a:bodyPr>
          <a:lstStyle/>
          <a:p>
            <a:pPr marL="0" lvl="0" indent="0" algn="ctr" rtl="0">
              <a:lnSpc>
                <a:spcPct val="90000"/>
              </a:lnSpc>
              <a:spcBef>
                <a:spcPts val="0"/>
              </a:spcBef>
              <a:spcAft>
                <a:spcPts val="0"/>
              </a:spcAft>
              <a:buNone/>
            </a:pPr>
            <a:endParaRPr sz="200"/>
          </a:p>
        </p:txBody>
      </p:sp>
      <p:sp>
        <p:nvSpPr>
          <p:cNvPr id="169" name="Google Shape;169;p25"/>
          <p:cNvSpPr/>
          <p:nvPr/>
        </p:nvSpPr>
        <p:spPr>
          <a:xfrm>
            <a:off x="6777400" y="284775"/>
            <a:ext cx="2096400" cy="704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109725" rIns="91425" bIns="91425" anchor="ctr" anchorCtr="0">
            <a:noAutofit/>
          </a:bodyPr>
          <a:lstStyle/>
          <a:p>
            <a:pPr marL="0" lvl="0" indent="0" algn="ctr" rtl="0">
              <a:lnSpc>
                <a:spcPct val="90000"/>
              </a:lnSpc>
              <a:spcBef>
                <a:spcPts val="0"/>
              </a:spcBef>
              <a:spcAft>
                <a:spcPts val="0"/>
              </a:spcAft>
              <a:buNone/>
            </a:pPr>
            <a:endParaRPr sz="300"/>
          </a:p>
        </p:txBody>
      </p:sp>
      <p:sp>
        <p:nvSpPr>
          <p:cNvPr id="170" name="Google Shape;170;p25"/>
          <p:cNvSpPr txBox="1">
            <a:spLocks noGrp="1"/>
          </p:cNvSpPr>
          <p:nvPr>
            <p:ph type="title"/>
          </p:nvPr>
        </p:nvSpPr>
        <p:spPr>
          <a:xfrm>
            <a:off x="274950" y="327125"/>
            <a:ext cx="6326700" cy="662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a:endParaRPr/>
          </a:p>
        </p:txBody>
      </p:sp>
      <p:sp>
        <p:nvSpPr>
          <p:cNvPr id="171" name="Google Shape;171;p25"/>
          <p:cNvSpPr txBox="1">
            <a:spLocks noGrp="1"/>
          </p:cNvSpPr>
          <p:nvPr>
            <p:ph type="subTitle" idx="3"/>
          </p:nvPr>
        </p:nvSpPr>
        <p:spPr>
          <a:xfrm>
            <a:off x="6777400" y="284775"/>
            <a:ext cx="2096400" cy="70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b="1">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tudent Page 3">
  <p:cSld name="CUSTOM_9">
    <p:spTree>
      <p:nvGrpSpPr>
        <p:cNvPr id="1" name="Shape 172"/>
        <p:cNvGrpSpPr/>
        <p:nvPr/>
      </p:nvGrpSpPr>
      <p:grpSpPr>
        <a:xfrm>
          <a:off x="0" y="0"/>
          <a:ext cx="0" cy="0"/>
          <a:chOff x="0" y="0"/>
          <a:chExt cx="0" cy="0"/>
        </a:xfrm>
      </p:grpSpPr>
      <p:sp>
        <p:nvSpPr>
          <p:cNvPr id="173" name="Google Shape;173;p26"/>
          <p:cNvSpPr>
            <a:spLocks noGrp="1"/>
          </p:cNvSpPr>
          <p:nvPr>
            <p:ph type="pic" idx="2"/>
          </p:nvPr>
        </p:nvSpPr>
        <p:spPr>
          <a:xfrm>
            <a:off x="274950" y="284775"/>
            <a:ext cx="2096400" cy="3705000"/>
          </a:xfrm>
          <a:prstGeom prst="roundRect">
            <a:avLst>
              <a:gd name="adj" fmla="val 11005"/>
            </a:avLst>
          </a:prstGeom>
          <a:noFill/>
          <a:ln w="9525" cap="flat" cmpd="sng">
            <a:solidFill>
              <a:srgbClr val="000000"/>
            </a:solidFill>
            <a:prstDash val="solid"/>
            <a:round/>
            <a:headEnd type="none" w="sm" len="sm"/>
            <a:tailEnd type="none" w="sm" len="sm"/>
          </a:ln>
        </p:spPr>
      </p:sp>
      <p:sp>
        <p:nvSpPr>
          <p:cNvPr id="174" name="Google Shape;174;p26"/>
          <p:cNvSpPr/>
          <p:nvPr/>
        </p:nvSpPr>
        <p:spPr>
          <a:xfrm>
            <a:off x="2547100" y="1164975"/>
            <a:ext cx="6326700" cy="3693600"/>
          </a:xfrm>
          <a:prstGeom prst="roundRect">
            <a:avLst>
              <a:gd name="adj" fmla="val 5734"/>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175" name="Google Shape;175;p26"/>
          <p:cNvSpPr txBox="1">
            <a:spLocks noGrp="1"/>
          </p:cNvSpPr>
          <p:nvPr>
            <p:ph type="body" idx="1"/>
          </p:nvPr>
        </p:nvSpPr>
        <p:spPr>
          <a:xfrm>
            <a:off x="2819407" y="1323219"/>
            <a:ext cx="5795400" cy="33066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176" name="Google Shape;176;p26"/>
          <p:cNvSpPr/>
          <p:nvPr/>
        </p:nvSpPr>
        <p:spPr>
          <a:xfrm>
            <a:off x="2547100" y="284775"/>
            <a:ext cx="6326700" cy="704400"/>
          </a:xfrm>
          <a:prstGeom prst="roundRect">
            <a:avLst>
              <a:gd name="adj" fmla="val 252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155425" rIns="91425" bIns="91425" anchor="ctr" anchorCtr="0">
            <a:noAutofit/>
          </a:bodyPr>
          <a:lstStyle/>
          <a:p>
            <a:pPr marL="0" lvl="0" indent="0" algn="ctr" rtl="0">
              <a:lnSpc>
                <a:spcPct val="90000"/>
              </a:lnSpc>
              <a:spcBef>
                <a:spcPts val="0"/>
              </a:spcBef>
              <a:spcAft>
                <a:spcPts val="0"/>
              </a:spcAft>
              <a:buNone/>
            </a:pPr>
            <a:endParaRPr sz="200"/>
          </a:p>
        </p:txBody>
      </p:sp>
      <p:sp>
        <p:nvSpPr>
          <p:cNvPr id="177" name="Google Shape;177;p26"/>
          <p:cNvSpPr/>
          <p:nvPr/>
        </p:nvSpPr>
        <p:spPr>
          <a:xfrm>
            <a:off x="274950" y="4154175"/>
            <a:ext cx="2096400" cy="7044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109725" rIns="91425" bIns="91425" anchor="ctr" anchorCtr="0">
            <a:noAutofit/>
          </a:bodyPr>
          <a:lstStyle/>
          <a:p>
            <a:pPr marL="0" lvl="0" indent="0" algn="ctr" rtl="0">
              <a:lnSpc>
                <a:spcPct val="90000"/>
              </a:lnSpc>
              <a:spcBef>
                <a:spcPts val="0"/>
              </a:spcBef>
              <a:spcAft>
                <a:spcPts val="0"/>
              </a:spcAft>
              <a:buNone/>
            </a:pPr>
            <a:endParaRPr sz="300"/>
          </a:p>
        </p:txBody>
      </p:sp>
      <p:sp>
        <p:nvSpPr>
          <p:cNvPr id="178" name="Google Shape;178;p26"/>
          <p:cNvSpPr txBox="1">
            <a:spLocks noGrp="1"/>
          </p:cNvSpPr>
          <p:nvPr>
            <p:ph type="title"/>
          </p:nvPr>
        </p:nvSpPr>
        <p:spPr>
          <a:xfrm>
            <a:off x="2547100" y="327125"/>
            <a:ext cx="6326700" cy="662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a:endParaRPr/>
          </a:p>
        </p:txBody>
      </p:sp>
      <p:sp>
        <p:nvSpPr>
          <p:cNvPr id="179" name="Google Shape;179;p26"/>
          <p:cNvSpPr txBox="1">
            <a:spLocks noGrp="1"/>
          </p:cNvSpPr>
          <p:nvPr>
            <p:ph type="subTitle" idx="3"/>
          </p:nvPr>
        </p:nvSpPr>
        <p:spPr>
          <a:xfrm>
            <a:off x="274950" y="4154175"/>
            <a:ext cx="2096400" cy="70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b="1">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tudent Page 4">
  <p:cSld name="CUSTOM_10">
    <p:bg>
      <p:bgPr>
        <a:solidFill>
          <a:schemeClr val="accent2"/>
        </a:solidFill>
        <a:effectLst/>
      </p:bgPr>
    </p:bg>
    <p:spTree>
      <p:nvGrpSpPr>
        <p:cNvPr id="1" name="Shape 180"/>
        <p:cNvGrpSpPr/>
        <p:nvPr/>
      </p:nvGrpSpPr>
      <p:grpSpPr>
        <a:xfrm>
          <a:off x="0" y="0"/>
          <a:ext cx="0" cy="0"/>
          <a:chOff x="0" y="0"/>
          <a:chExt cx="0" cy="0"/>
        </a:xfrm>
      </p:grpSpPr>
      <p:sp>
        <p:nvSpPr>
          <p:cNvPr id="181" name="Google Shape;181;p27"/>
          <p:cNvSpPr/>
          <p:nvPr/>
        </p:nvSpPr>
        <p:spPr>
          <a:xfrm>
            <a:off x="274950" y="1164975"/>
            <a:ext cx="6326700" cy="3693600"/>
          </a:xfrm>
          <a:prstGeom prst="roundRect">
            <a:avLst>
              <a:gd name="adj" fmla="val 5734"/>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182" name="Google Shape;182;p27"/>
          <p:cNvSpPr txBox="1">
            <a:spLocks noGrp="1"/>
          </p:cNvSpPr>
          <p:nvPr>
            <p:ph type="body" idx="1"/>
          </p:nvPr>
        </p:nvSpPr>
        <p:spPr>
          <a:xfrm>
            <a:off x="559275" y="1335950"/>
            <a:ext cx="5760300" cy="31809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183" name="Google Shape;183;p27"/>
          <p:cNvSpPr>
            <a:spLocks noGrp="1"/>
          </p:cNvSpPr>
          <p:nvPr>
            <p:ph type="pic" idx="2"/>
          </p:nvPr>
        </p:nvSpPr>
        <p:spPr>
          <a:xfrm>
            <a:off x="6777400" y="284775"/>
            <a:ext cx="2096400" cy="3705000"/>
          </a:xfrm>
          <a:prstGeom prst="roundRect">
            <a:avLst>
              <a:gd name="adj" fmla="val 11005"/>
            </a:avLst>
          </a:prstGeom>
          <a:noFill/>
          <a:ln w="9525" cap="flat" cmpd="sng">
            <a:solidFill>
              <a:srgbClr val="000000"/>
            </a:solidFill>
            <a:prstDash val="solid"/>
            <a:round/>
            <a:headEnd type="none" w="sm" len="sm"/>
            <a:tailEnd type="none" w="sm" len="sm"/>
          </a:ln>
        </p:spPr>
      </p:sp>
      <p:sp>
        <p:nvSpPr>
          <p:cNvPr id="184" name="Google Shape;184;p27"/>
          <p:cNvSpPr/>
          <p:nvPr/>
        </p:nvSpPr>
        <p:spPr>
          <a:xfrm>
            <a:off x="274950" y="284775"/>
            <a:ext cx="6326700" cy="704400"/>
          </a:xfrm>
          <a:prstGeom prst="roundRect">
            <a:avLst>
              <a:gd name="adj" fmla="val 25275"/>
            </a:avLst>
          </a:prstGeom>
          <a:solidFill>
            <a:schemeClr val="lt1"/>
          </a:solidFill>
          <a:ln w="9525" cap="flat" cmpd="sng">
            <a:solidFill>
              <a:schemeClr val="dk1"/>
            </a:solidFill>
            <a:prstDash val="solid"/>
            <a:round/>
            <a:headEnd type="none" w="sm" len="sm"/>
            <a:tailEnd type="none" w="sm" len="sm"/>
          </a:ln>
        </p:spPr>
        <p:txBody>
          <a:bodyPr spcFirstLastPara="1" wrap="square" lIns="91425" tIns="155425" rIns="91425" bIns="91425" anchor="ctr" anchorCtr="0">
            <a:noAutofit/>
          </a:bodyPr>
          <a:lstStyle/>
          <a:p>
            <a:pPr marL="0" lvl="0" indent="0" algn="ctr" rtl="0">
              <a:lnSpc>
                <a:spcPct val="90000"/>
              </a:lnSpc>
              <a:spcBef>
                <a:spcPts val="0"/>
              </a:spcBef>
              <a:spcAft>
                <a:spcPts val="0"/>
              </a:spcAft>
              <a:buNone/>
            </a:pPr>
            <a:endParaRPr sz="200"/>
          </a:p>
        </p:txBody>
      </p:sp>
      <p:sp>
        <p:nvSpPr>
          <p:cNvPr id="185" name="Google Shape;185;p27"/>
          <p:cNvSpPr/>
          <p:nvPr/>
        </p:nvSpPr>
        <p:spPr>
          <a:xfrm>
            <a:off x="6777400" y="4154175"/>
            <a:ext cx="2096400" cy="704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109725" rIns="91425" bIns="91425" anchor="ctr" anchorCtr="0">
            <a:noAutofit/>
          </a:bodyPr>
          <a:lstStyle/>
          <a:p>
            <a:pPr marL="0" lvl="0" indent="0" algn="ctr" rtl="0">
              <a:lnSpc>
                <a:spcPct val="90000"/>
              </a:lnSpc>
              <a:spcBef>
                <a:spcPts val="0"/>
              </a:spcBef>
              <a:spcAft>
                <a:spcPts val="0"/>
              </a:spcAft>
              <a:buNone/>
            </a:pPr>
            <a:endParaRPr sz="300"/>
          </a:p>
        </p:txBody>
      </p:sp>
      <p:sp>
        <p:nvSpPr>
          <p:cNvPr id="186" name="Google Shape;186;p27"/>
          <p:cNvSpPr txBox="1">
            <a:spLocks noGrp="1"/>
          </p:cNvSpPr>
          <p:nvPr>
            <p:ph type="title"/>
          </p:nvPr>
        </p:nvSpPr>
        <p:spPr>
          <a:xfrm>
            <a:off x="274950" y="327125"/>
            <a:ext cx="6326700" cy="662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a:endParaRPr/>
          </a:p>
        </p:txBody>
      </p:sp>
      <p:sp>
        <p:nvSpPr>
          <p:cNvPr id="187" name="Google Shape;187;p27"/>
          <p:cNvSpPr txBox="1">
            <a:spLocks noGrp="1"/>
          </p:cNvSpPr>
          <p:nvPr>
            <p:ph type="subTitle" idx="3"/>
          </p:nvPr>
        </p:nvSpPr>
        <p:spPr>
          <a:xfrm>
            <a:off x="6777400" y="4154175"/>
            <a:ext cx="2096400" cy="70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b="1">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p:cSld name="CUSTOM_11">
    <p:bg>
      <p:bgPr>
        <a:solidFill>
          <a:schemeClr val="dk2"/>
        </a:solidFill>
        <a:effectLst/>
      </p:bgPr>
    </p:bg>
    <p:spTree>
      <p:nvGrpSpPr>
        <p:cNvPr id="1" name="Shape 188"/>
        <p:cNvGrpSpPr/>
        <p:nvPr/>
      </p:nvGrpSpPr>
      <p:grpSpPr>
        <a:xfrm>
          <a:off x="0" y="0"/>
          <a:ext cx="0" cy="0"/>
          <a:chOff x="0" y="0"/>
          <a:chExt cx="0" cy="0"/>
        </a:xfrm>
      </p:grpSpPr>
      <p:sp>
        <p:nvSpPr>
          <p:cNvPr id="189" name="Google Shape;189;p28"/>
          <p:cNvSpPr/>
          <p:nvPr/>
        </p:nvSpPr>
        <p:spPr>
          <a:xfrm>
            <a:off x="4672650" y="1348125"/>
            <a:ext cx="4201200" cy="3510600"/>
          </a:xfrm>
          <a:prstGeom prst="roundRect">
            <a:avLst>
              <a:gd name="adj" fmla="val 5734"/>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190" name="Google Shape;190;p28"/>
          <p:cNvSpPr txBox="1">
            <a:spLocks noGrp="1"/>
          </p:cNvSpPr>
          <p:nvPr>
            <p:ph type="body" idx="1"/>
          </p:nvPr>
        </p:nvSpPr>
        <p:spPr>
          <a:xfrm>
            <a:off x="4901050" y="1503725"/>
            <a:ext cx="3768000" cy="30132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191" name="Google Shape;191;p28"/>
          <p:cNvSpPr/>
          <p:nvPr/>
        </p:nvSpPr>
        <p:spPr>
          <a:xfrm>
            <a:off x="274950" y="1348125"/>
            <a:ext cx="4201200" cy="3510600"/>
          </a:xfrm>
          <a:prstGeom prst="roundRect">
            <a:avLst>
              <a:gd name="adj" fmla="val 5734"/>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192" name="Google Shape;192;p28"/>
          <p:cNvSpPr txBox="1">
            <a:spLocks noGrp="1"/>
          </p:cNvSpPr>
          <p:nvPr>
            <p:ph type="body" idx="2"/>
          </p:nvPr>
        </p:nvSpPr>
        <p:spPr>
          <a:xfrm>
            <a:off x="503350" y="1503725"/>
            <a:ext cx="3768000" cy="30132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193" name="Google Shape;193;p28"/>
          <p:cNvSpPr/>
          <p:nvPr/>
        </p:nvSpPr>
        <p:spPr>
          <a:xfrm>
            <a:off x="274950" y="284775"/>
            <a:ext cx="8598900" cy="854400"/>
          </a:xfrm>
          <a:prstGeom prst="roundRect">
            <a:avLst>
              <a:gd name="adj" fmla="val 25275"/>
            </a:avLst>
          </a:prstGeom>
          <a:solidFill>
            <a:schemeClr val="accent2"/>
          </a:solidFill>
          <a:ln w="9525"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90000"/>
              </a:lnSpc>
              <a:spcBef>
                <a:spcPts val="0"/>
              </a:spcBef>
              <a:spcAft>
                <a:spcPts val="0"/>
              </a:spcAft>
              <a:buNone/>
            </a:pPr>
            <a:endParaRPr sz="700"/>
          </a:p>
        </p:txBody>
      </p:sp>
      <p:sp>
        <p:nvSpPr>
          <p:cNvPr id="194" name="Google Shape;194;p28"/>
          <p:cNvSpPr txBox="1">
            <a:spLocks noGrp="1"/>
          </p:cNvSpPr>
          <p:nvPr>
            <p:ph type="title"/>
          </p:nvPr>
        </p:nvSpPr>
        <p:spPr>
          <a:xfrm>
            <a:off x="272650" y="327115"/>
            <a:ext cx="8601300" cy="840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udent Page 6">
  <p:cSld name="CUSTOM_12">
    <p:bg>
      <p:bgPr>
        <a:solidFill>
          <a:schemeClr val="lt2"/>
        </a:solidFill>
        <a:effectLst/>
      </p:bgPr>
    </p:bg>
    <p:spTree>
      <p:nvGrpSpPr>
        <p:cNvPr id="1" name="Shape 195"/>
        <p:cNvGrpSpPr/>
        <p:nvPr/>
      </p:nvGrpSpPr>
      <p:grpSpPr>
        <a:xfrm>
          <a:off x="0" y="0"/>
          <a:ext cx="0" cy="0"/>
          <a:chOff x="0" y="0"/>
          <a:chExt cx="0" cy="0"/>
        </a:xfrm>
      </p:grpSpPr>
      <p:sp>
        <p:nvSpPr>
          <p:cNvPr id="196" name="Google Shape;196;p29"/>
          <p:cNvSpPr/>
          <p:nvPr/>
        </p:nvSpPr>
        <p:spPr>
          <a:xfrm>
            <a:off x="4672650" y="1348125"/>
            <a:ext cx="4201200" cy="3510600"/>
          </a:xfrm>
          <a:prstGeom prst="roundRect">
            <a:avLst>
              <a:gd name="adj" fmla="val 5734"/>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197" name="Google Shape;197;p29"/>
          <p:cNvSpPr txBox="1">
            <a:spLocks noGrp="1"/>
          </p:cNvSpPr>
          <p:nvPr>
            <p:ph type="body" idx="1"/>
          </p:nvPr>
        </p:nvSpPr>
        <p:spPr>
          <a:xfrm>
            <a:off x="4889250" y="1503725"/>
            <a:ext cx="3768000" cy="30132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198" name="Google Shape;198;p29"/>
          <p:cNvSpPr>
            <a:spLocks noGrp="1"/>
          </p:cNvSpPr>
          <p:nvPr>
            <p:ph type="pic" idx="2"/>
          </p:nvPr>
        </p:nvSpPr>
        <p:spPr>
          <a:xfrm>
            <a:off x="274950" y="1352225"/>
            <a:ext cx="4201200" cy="3510600"/>
          </a:xfrm>
          <a:prstGeom prst="roundRect">
            <a:avLst>
              <a:gd name="adj" fmla="val 5298"/>
            </a:avLst>
          </a:prstGeom>
          <a:noFill/>
          <a:ln w="9525" cap="flat" cmpd="sng">
            <a:solidFill>
              <a:srgbClr val="000000"/>
            </a:solidFill>
            <a:prstDash val="solid"/>
            <a:round/>
            <a:headEnd type="none" w="sm" len="sm"/>
            <a:tailEnd type="none" w="sm" len="sm"/>
          </a:ln>
        </p:spPr>
      </p:sp>
      <p:sp>
        <p:nvSpPr>
          <p:cNvPr id="199" name="Google Shape;199;p29"/>
          <p:cNvSpPr/>
          <p:nvPr/>
        </p:nvSpPr>
        <p:spPr>
          <a:xfrm>
            <a:off x="274950" y="284775"/>
            <a:ext cx="8598900" cy="854400"/>
          </a:xfrm>
          <a:prstGeom prst="roundRect">
            <a:avLst>
              <a:gd name="adj" fmla="val 25275"/>
            </a:avLst>
          </a:prstGeom>
          <a:solidFill>
            <a:schemeClr val="dk2"/>
          </a:solidFill>
          <a:ln w="9525"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90000"/>
              </a:lnSpc>
              <a:spcBef>
                <a:spcPts val="0"/>
              </a:spcBef>
              <a:spcAft>
                <a:spcPts val="0"/>
              </a:spcAft>
              <a:buNone/>
            </a:pPr>
            <a:endParaRPr sz="700"/>
          </a:p>
        </p:txBody>
      </p:sp>
      <p:sp>
        <p:nvSpPr>
          <p:cNvPr id="200" name="Google Shape;200;p29"/>
          <p:cNvSpPr/>
          <p:nvPr/>
        </p:nvSpPr>
        <p:spPr>
          <a:xfrm>
            <a:off x="7318600" y="109825"/>
            <a:ext cx="1705500" cy="395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109725" rIns="91425" bIns="91425" anchor="ctr" anchorCtr="0">
            <a:noAutofit/>
          </a:bodyPr>
          <a:lstStyle/>
          <a:p>
            <a:pPr marL="0" lvl="0" indent="0" algn="ctr" rtl="0">
              <a:lnSpc>
                <a:spcPct val="90000"/>
              </a:lnSpc>
              <a:spcBef>
                <a:spcPts val="0"/>
              </a:spcBef>
              <a:spcAft>
                <a:spcPts val="0"/>
              </a:spcAft>
              <a:buNone/>
            </a:pPr>
            <a:endParaRPr sz="100"/>
          </a:p>
        </p:txBody>
      </p:sp>
      <p:sp>
        <p:nvSpPr>
          <p:cNvPr id="201" name="Google Shape;201;p29"/>
          <p:cNvSpPr txBox="1">
            <a:spLocks noGrp="1"/>
          </p:cNvSpPr>
          <p:nvPr>
            <p:ph type="title"/>
          </p:nvPr>
        </p:nvSpPr>
        <p:spPr>
          <a:xfrm>
            <a:off x="272650" y="327115"/>
            <a:ext cx="8601300" cy="840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a:endParaRPr/>
          </a:p>
        </p:txBody>
      </p:sp>
      <p:sp>
        <p:nvSpPr>
          <p:cNvPr id="202" name="Google Shape;202;p29"/>
          <p:cNvSpPr txBox="1">
            <a:spLocks noGrp="1"/>
          </p:cNvSpPr>
          <p:nvPr>
            <p:ph type="subTitle" idx="3"/>
          </p:nvPr>
        </p:nvSpPr>
        <p:spPr>
          <a:xfrm>
            <a:off x="7318600" y="109825"/>
            <a:ext cx="1705500" cy="395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100"/>
              <a:buFont typeface="Della Respira"/>
              <a:buNone/>
              <a:defRPr sz="1100" b="1">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ummary Slide">
  <p:cSld name="CUSTOM_13">
    <p:bg>
      <p:bgPr>
        <a:solidFill>
          <a:schemeClr val="dk2"/>
        </a:solidFill>
        <a:effectLst/>
      </p:bgPr>
    </p:bg>
    <p:spTree>
      <p:nvGrpSpPr>
        <p:cNvPr id="1" name="Shape 203"/>
        <p:cNvGrpSpPr/>
        <p:nvPr/>
      </p:nvGrpSpPr>
      <p:grpSpPr>
        <a:xfrm>
          <a:off x="0" y="0"/>
          <a:ext cx="0" cy="0"/>
          <a:chOff x="0" y="0"/>
          <a:chExt cx="0" cy="0"/>
        </a:xfrm>
      </p:grpSpPr>
      <p:sp>
        <p:nvSpPr>
          <p:cNvPr id="204" name="Google Shape;204;p30"/>
          <p:cNvSpPr>
            <a:spLocks noGrp="1"/>
          </p:cNvSpPr>
          <p:nvPr>
            <p:ph type="pic" idx="2"/>
          </p:nvPr>
        </p:nvSpPr>
        <p:spPr>
          <a:xfrm>
            <a:off x="6777400" y="1352225"/>
            <a:ext cx="2096400" cy="3510600"/>
          </a:xfrm>
          <a:prstGeom prst="roundRect">
            <a:avLst>
              <a:gd name="adj" fmla="val 9180"/>
            </a:avLst>
          </a:prstGeom>
          <a:noFill/>
          <a:ln w="9525" cap="flat" cmpd="sng">
            <a:solidFill>
              <a:srgbClr val="000000"/>
            </a:solidFill>
            <a:prstDash val="solid"/>
            <a:round/>
            <a:headEnd type="none" w="sm" len="sm"/>
            <a:tailEnd type="none" w="sm" len="sm"/>
          </a:ln>
        </p:spPr>
      </p:sp>
      <p:sp>
        <p:nvSpPr>
          <p:cNvPr id="205" name="Google Shape;205;p30"/>
          <p:cNvSpPr/>
          <p:nvPr/>
        </p:nvSpPr>
        <p:spPr>
          <a:xfrm>
            <a:off x="274950" y="1348125"/>
            <a:ext cx="6285900" cy="3510600"/>
          </a:xfrm>
          <a:prstGeom prst="roundRect">
            <a:avLst>
              <a:gd name="adj" fmla="val 5734"/>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206" name="Google Shape;206;p30"/>
          <p:cNvSpPr txBox="1">
            <a:spLocks noGrp="1"/>
          </p:cNvSpPr>
          <p:nvPr>
            <p:ph type="body" idx="1"/>
          </p:nvPr>
        </p:nvSpPr>
        <p:spPr>
          <a:xfrm>
            <a:off x="494800" y="1503725"/>
            <a:ext cx="5837700" cy="30132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207" name="Google Shape;207;p30"/>
          <p:cNvSpPr/>
          <p:nvPr/>
        </p:nvSpPr>
        <p:spPr>
          <a:xfrm>
            <a:off x="274950" y="284775"/>
            <a:ext cx="8598900" cy="854400"/>
          </a:xfrm>
          <a:prstGeom prst="roundRect">
            <a:avLst>
              <a:gd name="adj" fmla="val 252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90000"/>
              </a:lnSpc>
              <a:spcBef>
                <a:spcPts val="0"/>
              </a:spcBef>
              <a:spcAft>
                <a:spcPts val="0"/>
              </a:spcAft>
              <a:buNone/>
            </a:pPr>
            <a:endParaRPr/>
          </a:p>
        </p:txBody>
      </p:sp>
      <p:sp>
        <p:nvSpPr>
          <p:cNvPr id="208" name="Google Shape;208;p30"/>
          <p:cNvSpPr txBox="1">
            <a:spLocks noGrp="1"/>
          </p:cNvSpPr>
          <p:nvPr>
            <p:ph type="title"/>
          </p:nvPr>
        </p:nvSpPr>
        <p:spPr>
          <a:xfrm>
            <a:off x="272650" y="327115"/>
            <a:ext cx="8601300" cy="840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ummary Slide 2">
  <p:cSld name="CUSTOM_14">
    <p:bg>
      <p:bgPr>
        <a:solidFill>
          <a:schemeClr val="lt2"/>
        </a:solidFill>
        <a:effectLst/>
      </p:bgPr>
    </p:bg>
    <p:spTree>
      <p:nvGrpSpPr>
        <p:cNvPr id="1" name="Shape 209"/>
        <p:cNvGrpSpPr/>
        <p:nvPr/>
      </p:nvGrpSpPr>
      <p:grpSpPr>
        <a:xfrm>
          <a:off x="0" y="0"/>
          <a:ext cx="0" cy="0"/>
          <a:chOff x="0" y="0"/>
          <a:chExt cx="0" cy="0"/>
        </a:xfrm>
      </p:grpSpPr>
      <p:sp>
        <p:nvSpPr>
          <p:cNvPr id="210" name="Google Shape;210;p31"/>
          <p:cNvSpPr/>
          <p:nvPr/>
        </p:nvSpPr>
        <p:spPr>
          <a:xfrm>
            <a:off x="274950" y="284775"/>
            <a:ext cx="8598900" cy="854400"/>
          </a:xfrm>
          <a:prstGeom prst="roundRect">
            <a:avLst>
              <a:gd name="adj" fmla="val 25275"/>
            </a:avLst>
          </a:prstGeom>
          <a:solidFill>
            <a:schemeClr val="lt1"/>
          </a:solidFill>
          <a:ln w="9525"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90000"/>
              </a:lnSpc>
              <a:spcBef>
                <a:spcPts val="0"/>
              </a:spcBef>
              <a:spcAft>
                <a:spcPts val="0"/>
              </a:spcAft>
              <a:buNone/>
            </a:pPr>
            <a:endParaRPr/>
          </a:p>
        </p:txBody>
      </p:sp>
      <p:sp>
        <p:nvSpPr>
          <p:cNvPr id="211" name="Google Shape;211;p31"/>
          <p:cNvSpPr/>
          <p:nvPr/>
        </p:nvSpPr>
        <p:spPr>
          <a:xfrm>
            <a:off x="1134750" y="4315525"/>
            <a:ext cx="5434200" cy="543300"/>
          </a:xfrm>
          <a:prstGeom prst="roundRect">
            <a:avLst>
              <a:gd name="adj" fmla="val 32052"/>
            </a:avLst>
          </a:prstGeom>
          <a:solidFill>
            <a:schemeClr val="dk2"/>
          </a:solidFill>
          <a:ln w="9525" cap="flat" cmpd="sng">
            <a:solidFill>
              <a:schemeClr val="dk1"/>
            </a:solidFill>
            <a:prstDash val="solid"/>
            <a:round/>
            <a:headEnd type="none" w="sm" len="sm"/>
            <a:tailEnd type="none" w="sm" len="sm"/>
          </a:ln>
        </p:spPr>
        <p:txBody>
          <a:bodyPr spcFirstLastPara="1" wrap="square" lIns="182875" tIns="91425" rIns="182875" bIns="91425" anchor="ctr" anchorCtr="0">
            <a:noAutofit/>
          </a:bodyPr>
          <a:lstStyle/>
          <a:p>
            <a:pPr marL="0" lvl="0" indent="0" algn="ctr" rtl="0">
              <a:spcBef>
                <a:spcPts val="0"/>
              </a:spcBef>
              <a:spcAft>
                <a:spcPts val="0"/>
              </a:spcAft>
              <a:buClr>
                <a:schemeClr val="dk1"/>
              </a:buClr>
              <a:buSzPts val="1100"/>
              <a:buNone/>
            </a:pPr>
            <a:endParaRPr sz="1600">
              <a:latin typeface="DM Sans Light"/>
              <a:ea typeface="DM Sans Light"/>
              <a:cs typeface="DM Sans Light"/>
              <a:sym typeface="DM Sans Light"/>
            </a:endParaRPr>
          </a:p>
        </p:txBody>
      </p:sp>
      <p:sp>
        <p:nvSpPr>
          <p:cNvPr id="212" name="Google Shape;212;p31"/>
          <p:cNvSpPr/>
          <p:nvPr/>
        </p:nvSpPr>
        <p:spPr>
          <a:xfrm>
            <a:off x="274950" y="1348075"/>
            <a:ext cx="669300" cy="543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137150" rIns="91425" bIns="91425" anchor="ctr" anchorCtr="0">
            <a:noAutofit/>
          </a:bodyPr>
          <a:lstStyle/>
          <a:p>
            <a:pPr marL="0" lvl="0" indent="0" algn="ctr" rtl="0">
              <a:lnSpc>
                <a:spcPct val="90000"/>
              </a:lnSpc>
              <a:spcBef>
                <a:spcPts val="0"/>
              </a:spcBef>
              <a:spcAft>
                <a:spcPts val="0"/>
              </a:spcAft>
              <a:buClr>
                <a:schemeClr val="dk1"/>
              </a:buClr>
              <a:buSzPts val="1100"/>
              <a:buNone/>
            </a:pPr>
            <a:endParaRPr sz="100"/>
          </a:p>
        </p:txBody>
      </p:sp>
      <p:sp>
        <p:nvSpPr>
          <p:cNvPr id="213" name="Google Shape;213;p31"/>
          <p:cNvSpPr/>
          <p:nvPr/>
        </p:nvSpPr>
        <p:spPr>
          <a:xfrm>
            <a:off x="274950" y="2837025"/>
            <a:ext cx="669300" cy="543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137150" rIns="91425" bIns="91425" anchor="ctr" anchorCtr="0">
            <a:noAutofit/>
          </a:bodyPr>
          <a:lstStyle/>
          <a:p>
            <a:pPr marL="0" lvl="0" indent="0" algn="ctr" rtl="0">
              <a:lnSpc>
                <a:spcPct val="90000"/>
              </a:lnSpc>
              <a:spcBef>
                <a:spcPts val="0"/>
              </a:spcBef>
              <a:spcAft>
                <a:spcPts val="0"/>
              </a:spcAft>
              <a:buNone/>
            </a:pPr>
            <a:endParaRPr sz="100"/>
          </a:p>
        </p:txBody>
      </p:sp>
      <p:sp>
        <p:nvSpPr>
          <p:cNvPr id="214" name="Google Shape;214;p31"/>
          <p:cNvSpPr/>
          <p:nvPr/>
        </p:nvSpPr>
        <p:spPr>
          <a:xfrm>
            <a:off x="274950" y="4310325"/>
            <a:ext cx="669300" cy="543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137150" rIns="91425" bIns="91425" anchor="ctr" anchorCtr="0">
            <a:noAutofit/>
          </a:bodyPr>
          <a:lstStyle/>
          <a:p>
            <a:pPr marL="0" lvl="0" indent="0" algn="ctr" rtl="0">
              <a:lnSpc>
                <a:spcPct val="90000"/>
              </a:lnSpc>
              <a:spcBef>
                <a:spcPts val="0"/>
              </a:spcBef>
              <a:spcAft>
                <a:spcPts val="0"/>
              </a:spcAft>
              <a:buNone/>
            </a:pPr>
            <a:endParaRPr sz="100"/>
          </a:p>
        </p:txBody>
      </p:sp>
      <p:sp>
        <p:nvSpPr>
          <p:cNvPr id="215" name="Google Shape;215;p31"/>
          <p:cNvSpPr/>
          <p:nvPr/>
        </p:nvSpPr>
        <p:spPr>
          <a:xfrm>
            <a:off x="1134750" y="1338000"/>
            <a:ext cx="5434200" cy="1300200"/>
          </a:xfrm>
          <a:prstGeom prst="roundRect">
            <a:avLst>
              <a:gd name="adj" fmla="val 16928"/>
            </a:avLst>
          </a:prstGeom>
          <a:solidFill>
            <a:schemeClr val="dk2"/>
          </a:solidFill>
          <a:ln w="9525" cap="flat" cmpd="sng">
            <a:solidFill>
              <a:schemeClr val="dk1"/>
            </a:solidFill>
            <a:prstDash val="solid"/>
            <a:round/>
            <a:headEnd type="none" w="sm" len="sm"/>
            <a:tailEnd type="none" w="sm" len="sm"/>
          </a:ln>
        </p:spPr>
        <p:txBody>
          <a:bodyPr spcFirstLastPara="1" wrap="square" lIns="182875" tIns="91425" rIns="182875" bIns="91425" anchor="ctr" anchorCtr="0">
            <a:noAutofit/>
          </a:bodyPr>
          <a:lstStyle/>
          <a:p>
            <a:pPr marL="0" lvl="0" indent="0" algn="ctr" rtl="0">
              <a:spcBef>
                <a:spcPts val="0"/>
              </a:spcBef>
              <a:spcAft>
                <a:spcPts val="0"/>
              </a:spcAft>
              <a:buClr>
                <a:schemeClr val="dk1"/>
              </a:buClr>
              <a:buSzPts val="1100"/>
              <a:buNone/>
            </a:pPr>
            <a:endParaRPr sz="1600">
              <a:solidFill>
                <a:schemeClr val="dk1"/>
              </a:solidFill>
              <a:latin typeface="DM Sans Light"/>
              <a:ea typeface="DM Sans Light"/>
              <a:cs typeface="DM Sans Light"/>
              <a:sym typeface="DM Sans Light"/>
            </a:endParaRPr>
          </a:p>
        </p:txBody>
      </p:sp>
      <p:sp>
        <p:nvSpPr>
          <p:cNvPr id="216" name="Google Shape;216;p31"/>
          <p:cNvSpPr/>
          <p:nvPr/>
        </p:nvSpPr>
        <p:spPr>
          <a:xfrm>
            <a:off x="1134750" y="2826762"/>
            <a:ext cx="5434200" cy="1300200"/>
          </a:xfrm>
          <a:prstGeom prst="roundRect">
            <a:avLst>
              <a:gd name="adj" fmla="val 16928"/>
            </a:avLst>
          </a:prstGeom>
          <a:solidFill>
            <a:schemeClr val="dk2"/>
          </a:solidFill>
          <a:ln w="9525" cap="flat" cmpd="sng">
            <a:solidFill>
              <a:schemeClr val="dk1"/>
            </a:solidFill>
            <a:prstDash val="solid"/>
            <a:round/>
            <a:headEnd type="none" w="sm" len="sm"/>
            <a:tailEnd type="none" w="sm" len="sm"/>
          </a:ln>
        </p:spPr>
        <p:txBody>
          <a:bodyPr spcFirstLastPara="1" wrap="square" lIns="182875" tIns="91425" rIns="182875" bIns="91425" anchor="ctr" anchorCtr="0">
            <a:noAutofit/>
          </a:bodyPr>
          <a:lstStyle/>
          <a:p>
            <a:pPr marL="0" lvl="0" indent="0" algn="ctr" rtl="0">
              <a:spcBef>
                <a:spcPts val="0"/>
              </a:spcBef>
              <a:spcAft>
                <a:spcPts val="0"/>
              </a:spcAft>
              <a:buNone/>
            </a:pPr>
            <a:endParaRPr sz="1600">
              <a:solidFill>
                <a:schemeClr val="dk1"/>
              </a:solidFill>
              <a:latin typeface="DM Sans Light"/>
              <a:ea typeface="DM Sans Light"/>
              <a:cs typeface="DM Sans Light"/>
              <a:sym typeface="DM Sans Light"/>
            </a:endParaRPr>
          </a:p>
        </p:txBody>
      </p:sp>
      <p:sp>
        <p:nvSpPr>
          <p:cNvPr id="217" name="Google Shape;217;p31"/>
          <p:cNvSpPr txBox="1">
            <a:spLocks noGrp="1"/>
          </p:cNvSpPr>
          <p:nvPr>
            <p:ph type="title"/>
          </p:nvPr>
        </p:nvSpPr>
        <p:spPr>
          <a:xfrm>
            <a:off x="272650" y="327115"/>
            <a:ext cx="8601300" cy="840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a:endParaRPr/>
          </a:p>
        </p:txBody>
      </p:sp>
      <p:sp>
        <p:nvSpPr>
          <p:cNvPr id="218" name="Google Shape;218;p31"/>
          <p:cNvSpPr txBox="1">
            <a:spLocks noGrp="1"/>
          </p:cNvSpPr>
          <p:nvPr>
            <p:ph type="subTitle" idx="1"/>
          </p:nvPr>
        </p:nvSpPr>
        <p:spPr>
          <a:xfrm flipH="1">
            <a:off x="-172350" y="1348072"/>
            <a:ext cx="1563900" cy="5433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Font typeface="Della Respira"/>
              <a:buNone/>
              <a:defRPr sz="2800" b="1">
                <a:latin typeface="Della Respira"/>
                <a:ea typeface="Della Respira"/>
                <a:cs typeface="Della Respira"/>
                <a:sym typeface="Della Respira"/>
              </a:defRPr>
            </a:lvl1pPr>
            <a:lvl2pPr lvl="1">
              <a:spcBef>
                <a:spcPts val="0"/>
              </a:spcBef>
              <a:spcAft>
                <a:spcPts val="0"/>
              </a:spcAft>
              <a:buSzPts val="2800"/>
              <a:buFont typeface="Della Respira"/>
              <a:buNone/>
              <a:defRPr sz="2800" b="1">
                <a:latin typeface="Della Respira"/>
                <a:ea typeface="Della Respira"/>
                <a:cs typeface="Della Respira"/>
                <a:sym typeface="Della Respira"/>
              </a:defRPr>
            </a:lvl2pPr>
            <a:lvl3pPr lvl="2">
              <a:spcBef>
                <a:spcPts val="0"/>
              </a:spcBef>
              <a:spcAft>
                <a:spcPts val="0"/>
              </a:spcAft>
              <a:buSzPts val="2800"/>
              <a:buFont typeface="Della Respira"/>
              <a:buNone/>
              <a:defRPr sz="2800" b="1">
                <a:latin typeface="Della Respira"/>
                <a:ea typeface="Della Respira"/>
                <a:cs typeface="Della Respira"/>
                <a:sym typeface="Della Respira"/>
              </a:defRPr>
            </a:lvl3pPr>
            <a:lvl4pPr lvl="3">
              <a:spcBef>
                <a:spcPts val="0"/>
              </a:spcBef>
              <a:spcAft>
                <a:spcPts val="0"/>
              </a:spcAft>
              <a:buSzPts val="2800"/>
              <a:buFont typeface="Della Respira"/>
              <a:buNone/>
              <a:defRPr sz="2800" b="1">
                <a:latin typeface="Della Respira"/>
                <a:ea typeface="Della Respira"/>
                <a:cs typeface="Della Respira"/>
                <a:sym typeface="Della Respira"/>
              </a:defRPr>
            </a:lvl4pPr>
            <a:lvl5pPr lvl="4">
              <a:spcBef>
                <a:spcPts val="0"/>
              </a:spcBef>
              <a:spcAft>
                <a:spcPts val="0"/>
              </a:spcAft>
              <a:buSzPts val="2800"/>
              <a:buFont typeface="Della Respira"/>
              <a:buNone/>
              <a:defRPr sz="2800" b="1">
                <a:latin typeface="Della Respira"/>
                <a:ea typeface="Della Respira"/>
                <a:cs typeface="Della Respira"/>
                <a:sym typeface="Della Respira"/>
              </a:defRPr>
            </a:lvl5pPr>
            <a:lvl6pPr lvl="5">
              <a:spcBef>
                <a:spcPts val="0"/>
              </a:spcBef>
              <a:spcAft>
                <a:spcPts val="0"/>
              </a:spcAft>
              <a:buSzPts val="2800"/>
              <a:buFont typeface="Della Respira"/>
              <a:buNone/>
              <a:defRPr sz="2800" b="1">
                <a:latin typeface="Della Respira"/>
                <a:ea typeface="Della Respira"/>
                <a:cs typeface="Della Respira"/>
                <a:sym typeface="Della Respira"/>
              </a:defRPr>
            </a:lvl6pPr>
            <a:lvl7pPr lvl="6">
              <a:spcBef>
                <a:spcPts val="0"/>
              </a:spcBef>
              <a:spcAft>
                <a:spcPts val="0"/>
              </a:spcAft>
              <a:buSzPts val="2800"/>
              <a:buFont typeface="Della Respira"/>
              <a:buNone/>
              <a:defRPr sz="2800" b="1">
                <a:latin typeface="Della Respira"/>
                <a:ea typeface="Della Respira"/>
                <a:cs typeface="Della Respira"/>
                <a:sym typeface="Della Respira"/>
              </a:defRPr>
            </a:lvl7pPr>
            <a:lvl8pPr lvl="7">
              <a:spcBef>
                <a:spcPts val="0"/>
              </a:spcBef>
              <a:spcAft>
                <a:spcPts val="0"/>
              </a:spcAft>
              <a:buSzPts val="2800"/>
              <a:buFont typeface="Della Respira"/>
              <a:buNone/>
              <a:defRPr sz="2800" b="1">
                <a:latin typeface="Della Respira"/>
                <a:ea typeface="Della Respira"/>
                <a:cs typeface="Della Respira"/>
                <a:sym typeface="Della Respira"/>
              </a:defRPr>
            </a:lvl8pPr>
            <a:lvl9pPr lvl="8">
              <a:spcBef>
                <a:spcPts val="0"/>
              </a:spcBef>
              <a:spcAft>
                <a:spcPts val="0"/>
              </a:spcAft>
              <a:buSzPts val="2800"/>
              <a:buFont typeface="Della Respira"/>
              <a:buNone/>
              <a:defRPr sz="2800" b="1">
                <a:latin typeface="Della Respira"/>
                <a:ea typeface="Della Respira"/>
                <a:cs typeface="Della Respira"/>
                <a:sym typeface="Della Respira"/>
              </a:defRPr>
            </a:lvl9pPr>
          </a:lstStyle>
          <a:p>
            <a:endParaRPr/>
          </a:p>
        </p:txBody>
      </p:sp>
      <p:sp>
        <p:nvSpPr>
          <p:cNvPr id="219" name="Google Shape;219;p31"/>
          <p:cNvSpPr txBox="1">
            <a:spLocks noGrp="1"/>
          </p:cNvSpPr>
          <p:nvPr>
            <p:ph type="subTitle" idx="2"/>
          </p:nvPr>
        </p:nvSpPr>
        <p:spPr>
          <a:xfrm flipH="1">
            <a:off x="-172350" y="2829197"/>
            <a:ext cx="1563900" cy="5433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Font typeface="Della Respira"/>
              <a:buNone/>
              <a:defRPr sz="2800" b="1">
                <a:latin typeface="Della Respira"/>
                <a:ea typeface="Della Respira"/>
                <a:cs typeface="Della Respira"/>
                <a:sym typeface="Della Respira"/>
              </a:defRPr>
            </a:lvl1pPr>
            <a:lvl2pPr lvl="1">
              <a:spcBef>
                <a:spcPts val="0"/>
              </a:spcBef>
              <a:spcAft>
                <a:spcPts val="0"/>
              </a:spcAft>
              <a:buSzPts val="2800"/>
              <a:buFont typeface="Della Respira"/>
              <a:buNone/>
              <a:defRPr sz="2800" b="1">
                <a:latin typeface="Della Respira"/>
                <a:ea typeface="Della Respira"/>
                <a:cs typeface="Della Respira"/>
                <a:sym typeface="Della Respira"/>
              </a:defRPr>
            </a:lvl2pPr>
            <a:lvl3pPr lvl="2">
              <a:spcBef>
                <a:spcPts val="0"/>
              </a:spcBef>
              <a:spcAft>
                <a:spcPts val="0"/>
              </a:spcAft>
              <a:buSzPts val="2800"/>
              <a:buFont typeface="Della Respira"/>
              <a:buNone/>
              <a:defRPr sz="2800" b="1">
                <a:latin typeface="Della Respira"/>
                <a:ea typeface="Della Respira"/>
                <a:cs typeface="Della Respira"/>
                <a:sym typeface="Della Respira"/>
              </a:defRPr>
            </a:lvl3pPr>
            <a:lvl4pPr lvl="3">
              <a:spcBef>
                <a:spcPts val="0"/>
              </a:spcBef>
              <a:spcAft>
                <a:spcPts val="0"/>
              </a:spcAft>
              <a:buSzPts val="2800"/>
              <a:buFont typeface="Della Respira"/>
              <a:buNone/>
              <a:defRPr sz="2800" b="1">
                <a:latin typeface="Della Respira"/>
                <a:ea typeface="Della Respira"/>
                <a:cs typeface="Della Respira"/>
                <a:sym typeface="Della Respira"/>
              </a:defRPr>
            </a:lvl4pPr>
            <a:lvl5pPr lvl="4">
              <a:spcBef>
                <a:spcPts val="0"/>
              </a:spcBef>
              <a:spcAft>
                <a:spcPts val="0"/>
              </a:spcAft>
              <a:buSzPts val="2800"/>
              <a:buFont typeface="Della Respira"/>
              <a:buNone/>
              <a:defRPr sz="2800" b="1">
                <a:latin typeface="Della Respira"/>
                <a:ea typeface="Della Respira"/>
                <a:cs typeface="Della Respira"/>
                <a:sym typeface="Della Respira"/>
              </a:defRPr>
            </a:lvl5pPr>
            <a:lvl6pPr lvl="5">
              <a:spcBef>
                <a:spcPts val="0"/>
              </a:spcBef>
              <a:spcAft>
                <a:spcPts val="0"/>
              </a:spcAft>
              <a:buSzPts val="2800"/>
              <a:buFont typeface="Della Respira"/>
              <a:buNone/>
              <a:defRPr sz="2800" b="1">
                <a:latin typeface="Della Respira"/>
                <a:ea typeface="Della Respira"/>
                <a:cs typeface="Della Respira"/>
                <a:sym typeface="Della Respira"/>
              </a:defRPr>
            </a:lvl6pPr>
            <a:lvl7pPr lvl="6">
              <a:spcBef>
                <a:spcPts val="0"/>
              </a:spcBef>
              <a:spcAft>
                <a:spcPts val="0"/>
              </a:spcAft>
              <a:buSzPts val="2800"/>
              <a:buFont typeface="Della Respira"/>
              <a:buNone/>
              <a:defRPr sz="2800" b="1">
                <a:latin typeface="Della Respira"/>
                <a:ea typeface="Della Respira"/>
                <a:cs typeface="Della Respira"/>
                <a:sym typeface="Della Respira"/>
              </a:defRPr>
            </a:lvl7pPr>
            <a:lvl8pPr lvl="7">
              <a:spcBef>
                <a:spcPts val="0"/>
              </a:spcBef>
              <a:spcAft>
                <a:spcPts val="0"/>
              </a:spcAft>
              <a:buSzPts val="2800"/>
              <a:buFont typeface="Della Respira"/>
              <a:buNone/>
              <a:defRPr sz="2800" b="1">
                <a:latin typeface="Della Respira"/>
                <a:ea typeface="Della Respira"/>
                <a:cs typeface="Della Respira"/>
                <a:sym typeface="Della Respira"/>
              </a:defRPr>
            </a:lvl8pPr>
            <a:lvl9pPr lvl="8">
              <a:spcBef>
                <a:spcPts val="0"/>
              </a:spcBef>
              <a:spcAft>
                <a:spcPts val="0"/>
              </a:spcAft>
              <a:buSzPts val="2800"/>
              <a:buFont typeface="Della Respira"/>
              <a:buNone/>
              <a:defRPr sz="2800" b="1">
                <a:latin typeface="Della Respira"/>
                <a:ea typeface="Della Respira"/>
                <a:cs typeface="Della Respira"/>
                <a:sym typeface="Della Respira"/>
              </a:defRPr>
            </a:lvl9pPr>
          </a:lstStyle>
          <a:p>
            <a:endParaRPr/>
          </a:p>
        </p:txBody>
      </p:sp>
      <p:sp>
        <p:nvSpPr>
          <p:cNvPr id="220" name="Google Shape;220;p31"/>
          <p:cNvSpPr txBox="1">
            <a:spLocks noGrp="1"/>
          </p:cNvSpPr>
          <p:nvPr>
            <p:ph type="subTitle" idx="3"/>
          </p:nvPr>
        </p:nvSpPr>
        <p:spPr>
          <a:xfrm flipH="1">
            <a:off x="-172350" y="4315497"/>
            <a:ext cx="1563900" cy="5433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Font typeface="Della Respira"/>
              <a:buNone/>
              <a:defRPr sz="2800" b="1">
                <a:latin typeface="Della Respira"/>
                <a:ea typeface="Della Respira"/>
                <a:cs typeface="Della Respira"/>
                <a:sym typeface="Della Respira"/>
              </a:defRPr>
            </a:lvl1pPr>
            <a:lvl2pPr lvl="1">
              <a:spcBef>
                <a:spcPts val="0"/>
              </a:spcBef>
              <a:spcAft>
                <a:spcPts val="0"/>
              </a:spcAft>
              <a:buSzPts val="2800"/>
              <a:buFont typeface="Della Respira"/>
              <a:buNone/>
              <a:defRPr sz="2800" b="1">
                <a:latin typeface="Della Respira"/>
                <a:ea typeface="Della Respira"/>
                <a:cs typeface="Della Respira"/>
                <a:sym typeface="Della Respira"/>
              </a:defRPr>
            </a:lvl2pPr>
            <a:lvl3pPr lvl="2">
              <a:spcBef>
                <a:spcPts val="0"/>
              </a:spcBef>
              <a:spcAft>
                <a:spcPts val="0"/>
              </a:spcAft>
              <a:buSzPts val="2800"/>
              <a:buFont typeface="Della Respira"/>
              <a:buNone/>
              <a:defRPr sz="2800" b="1">
                <a:latin typeface="Della Respira"/>
                <a:ea typeface="Della Respira"/>
                <a:cs typeface="Della Respira"/>
                <a:sym typeface="Della Respira"/>
              </a:defRPr>
            </a:lvl3pPr>
            <a:lvl4pPr lvl="3">
              <a:spcBef>
                <a:spcPts val="0"/>
              </a:spcBef>
              <a:spcAft>
                <a:spcPts val="0"/>
              </a:spcAft>
              <a:buSzPts val="2800"/>
              <a:buFont typeface="Della Respira"/>
              <a:buNone/>
              <a:defRPr sz="2800" b="1">
                <a:latin typeface="Della Respira"/>
                <a:ea typeface="Della Respira"/>
                <a:cs typeface="Della Respira"/>
                <a:sym typeface="Della Respira"/>
              </a:defRPr>
            </a:lvl4pPr>
            <a:lvl5pPr lvl="4">
              <a:spcBef>
                <a:spcPts val="0"/>
              </a:spcBef>
              <a:spcAft>
                <a:spcPts val="0"/>
              </a:spcAft>
              <a:buSzPts val="2800"/>
              <a:buFont typeface="Della Respira"/>
              <a:buNone/>
              <a:defRPr sz="2800" b="1">
                <a:latin typeface="Della Respira"/>
                <a:ea typeface="Della Respira"/>
                <a:cs typeface="Della Respira"/>
                <a:sym typeface="Della Respira"/>
              </a:defRPr>
            </a:lvl5pPr>
            <a:lvl6pPr lvl="5">
              <a:spcBef>
                <a:spcPts val="0"/>
              </a:spcBef>
              <a:spcAft>
                <a:spcPts val="0"/>
              </a:spcAft>
              <a:buSzPts val="2800"/>
              <a:buFont typeface="Della Respira"/>
              <a:buNone/>
              <a:defRPr sz="2800" b="1">
                <a:latin typeface="Della Respira"/>
                <a:ea typeface="Della Respira"/>
                <a:cs typeface="Della Respira"/>
                <a:sym typeface="Della Respira"/>
              </a:defRPr>
            </a:lvl6pPr>
            <a:lvl7pPr lvl="6">
              <a:spcBef>
                <a:spcPts val="0"/>
              </a:spcBef>
              <a:spcAft>
                <a:spcPts val="0"/>
              </a:spcAft>
              <a:buSzPts val="2800"/>
              <a:buFont typeface="Della Respira"/>
              <a:buNone/>
              <a:defRPr sz="2800" b="1">
                <a:latin typeface="Della Respira"/>
                <a:ea typeface="Della Respira"/>
                <a:cs typeface="Della Respira"/>
                <a:sym typeface="Della Respira"/>
              </a:defRPr>
            </a:lvl7pPr>
            <a:lvl8pPr lvl="7">
              <a:spcBef>
                <a:spcPts val="0"/>
              </a:spcBef>
              <a:spcAft>
                <a:spcPts val="0"/>
              </a:spcAft>
              <a:buSzPts val="2800"/>
              <a:buFont typeface="Della Respira"/>
              <a:buNone/>
              <a:defRPr sz="2800" b="1">
                <a:latin typeface="Della Respira"/>
                <a:ea typeface="Della Respira"/>
                <a:cs typeface="Della Respira"/>
                <a:sym typeface="Della Respira"/>
              </a:defRPr>
            </a:lvl8pPr>
            <a:lvl9pPr lvl="8">
              <a:spcBef>
                <a:spcPts val="0"/>
              </a:spcBef>
              <a:spcAft>
                <a:spcPts val="0"/>
              </a:spcAft>
              <a:buSzPts val="2800"/>
              <a:buFont typeface="Della Respira"/>
              <a:buNone/>
              <a:defRPr sz="2800" b="1">
                <a:latin typeface="Della Respira"/>
                <a:ea typeface="Della Respira"/>
                <a:cs typeface="Della Respira"/>
                <a:sym typeface="Della Respira"/>
              </a:defRPr>
            </a:lvl9pPr>
          </a:lstStyle>
          <a:p>
            <a:endParaRPr/>
          </a:p>
        </p:txBody>
      </p:sp>
      <p:sp>
        <p:nvSpPr>
          <p:cNvPr id="221" name="Google Shape;221;p31"/>
          <p:cNvSpPr txBox="1">
            <a:spLocks noGrp="1"/>
          </p:cNvSpPr>
          <p:nvPr>
            <p:ph type="body" idx="4"/>
          </p:nvPr>
        </p:nvSpPr>
        <p:spPr>
          <a:xfrm>
            <a:off x="1134750" y="1348075"/>
            <a:ext cx="5434200" cy="13002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sp>
        <p:nvSpPr>
          <p:cNvPr id="222" name="Google Shape;222;p31"/>
          <p:cNvSpPr txBox="1">
            <a:spLocks noGrp="1"/>
          </p:cNvSpPr>
          <p:nvPr>
            <p:ph type="body" idx="5"/>
          </p:nvPr>
        </p:nvSpPr>
        <p:spPr>
          <a:xfrm>
            <a:off x="1134750" y="2831788"/>
            <a:ext cx="5434200" cy="13002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sp>
        <p:nvSpPr>
          <p:cNvPr id="223" name="Google Shape;223;p31"/>
          <p:cNvSpPr txBox="1">
            <a:spLocks noGrp="1"/>
          </p:cNvSpPr>
          <p:nvPr>
            <p:ph type="body" idx="6"/>
          </p:nvPr>
        </p:nvSpPr>
        <p:spPr>
          <a:xfrm>
            <a:off x="1134750" y="4310313"/>
            <a:ext cx="5434200" cy="5433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sp>
        <p:nvSpPr>
          <p:cNvPr id="224" name="Google Shape;224;p31"/>
          <p:cNvSpPr>
            <a:spLocks noGrp="1"/>
          </p:cNvSpPr>
          <p:nvPr>
            <p:ph type="pic" idx="7"/>
          </p:nvPr>
        </p:nvSpPr>
        <p:spPr>
          <a:xfrm>
            <a:off x="6777400" y="1352225"/>
            <a:ext cx="2096400" cy="3510600"/>
          </a:xfrm>
          <a:prstGeom prst="roundRect">
            <a:avLst>
              <a:gd name="adj" fmla="val 9180"/>
            </a:avLst>
          </a:prstGeom>
          <a:noFill/>
          <a:ln w="9525" cap="flat" cmpd="sng">
            <a:solidFill>
              <a:srgbClr val="000000"/>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End Cover">
  <p:cSld name="CUSTOM_15">
    <p:bg>
      <p:bgPr>
        <a:solidFill>
          <a:schemeClr val="dk2"/>
        </a:solidFill>
        <a:effectLst/>
      </p:bgPr>
    </p:bg>
    <p:spTree>
      <p:nvGrpSpPr>
        <p:cNvPr id="1" name="Shape 225"/>
        <p:cNvGrpSpPr/>
        <p:nvPr/>
      </p:nvGrpSpPr>
      <p:grpSpPr>
        <a:xfrm>
          <a:off x="0" y="0"/>
          <a:ext cx="0" cy="0"/>
          <a:chOff x="0" y="0"/>
          <a:chExt cx="0" cy="0"/>
        </a:xfrm>
      </p:grpSpPr>
      <p:sp>
        <p:nvSpPr>
          <p:cNvPr id="226" name="Google Shape;226;p32"/>
          <p:cNvSpPr>
            <a:spLocks noGrp="1"/>
          </p:cNvSpPr>
          <p:nvPr>
            <p:ph type="pic" idx="2"/>
          </p:nvPr>
        </p:nvSpPr>
        <p:spPr>
          <a:xfrm>
            <a:off x="274950" y="284975"/>
            <a:ext cx="8598900" cy="1623300"/>
          </a:xfrm>
          <a:prstGeom prst="roundRect">
            <a:avLst>
              <a:gd name="adj" fmla="val 14452"/>
            </a:avLst>
          </a:prstGeom>
          <a:noFill/>
          <a:ln w="9525" cap="flat" cmpd="sng">
            <a:solidFill>
              <a:srgbClr val="000000"/>
            </a:solidFill>
            <a:prstDash val="solid"/>
            <a:round/>
            <a:headEnd type="none" w="sm" len="sm"/>
            <a:tailEnd type="none" w="sm" len="sm"/>
          </a:ln>
        </p:spPr>
      </p:sp>
      <p:sp>
        <p:nvSpPr>
          <p:cNvPr id="227" name="Google Shape;227;p32"/>
          <p:cNvSpPr>
            <a:spLocks noGrp="1"/>
          </p:cNvSpPr>
          <p:nvPr>
            <p:ph type="pic" idx="3"/>
          </p:nvPr>
        </p:nvSpPr>
        <p:spPr>
          <a:xfrm>
            <a:off x="274950" y="3235225"/>
            <a:ext cx="8598900" cy="1623300"/>
          </a:xfrm>
          <a:prstGeom prst="roundRect">
            <a:avLst>
              <a:gd name="adj" fmla="val 14452"/>
            </a:avLst>
          </a:prstGeom>
          <a:noFill/>
          <a:ln w="9525" cap="flat" cmpd="sng">
            <a:solidFill>
              <a:srgbClr val="000000"/>
            </a:solidFill>
            <a:prstDash val="solid"/>
            <a:round/>
            <a:headEnd type="none" w="sm" len="sm"/>
            <a:tailEnd type="none" w="sm" len="sm"/>
          </a:ln>
        </p:spPr>
      </p:sp>
      <p:sp>
        <p:nvSpPr>
          <p:cNvPr id="228" name="Google Shape;228;p32"/>
          <p:cNvSpPr/>
          <p:nvPr/>
        </p:nvSpPr>
        <p:spPr>
          <a:xfrm>
            <a:off x="274950" y="2144550"/>
            <a:ext cx="8598900" cy="854400"/>
          </a:xfrm>
          <a:prstGeom prst="roundRect">
            <a:avLst>
              <a:gd name="adj" fmla="val 2527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90000"/>
              </a:lnSpc>
              <a:spcBef>
                <a:spcPts val="0"/>
              </a:spcBef>
              <a:spcAft>
                <a:spcPts val="0"/>
              </a:spcAft>
              <a:buNone/>
            </a:pPr>
            <a:endParaRPr/>
          </a:p>
        </p:txBody>
      </p:sp>
      <p:sp>
        <p:nvSpPr>
          <p:cNvPr id="229" name="Google Shape;229;p32"/>
          <p:cNvSpPr txBox="1">
            <a:spLocks noGrp="1"/>
          </p:cNvSpPr>
          <p:nvPr>
            <p:ph type="title"/>
          </p:nvPr>
        </p:nvSpPr>
        <p:spPr>
          <a:xfrm>
            <a:off x="272650" y="2189271"/>
            <a:ext cx="8601300" cy="840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nd Cover with Names">
  <p:cSld name="CUSTOM_15_1">
    <p:bg>
      <p:bgPr>
        <a:solidFill>
          <a:schemeClr val="lt2"/>
        </a:solidFill>
        <a:effectLst/>
      </p:bgPr>
    </p:bg>
    <p:spTree>
      <p:nvGrpSpPr>
        <p:cNvPr id="1" name="Shape 230"/>
        <p:cNvGrpSpPr/>
        <p:nvPr/>
      </p:nvGrpSpPr>
      <p:grpSpPr>
        <a:xfrm>
          <a:off x="0" y="0"/>
          <a:ext cx="0" cy="0"/>
          <a:chOff x="0" y="0"/>
          <a:chExt cx="0" cy="0"/>
        </a:xfrm>
      </p:grpSpPr>
      <p:sp>
        <p:nvSpPr>
          <p:cNvPr id="231" name="Google Shape;231;p33"/>
          <p:cNvSpPr>
            <a:spLocks noGrp="1"/>
          </p:cNvSpPr>
          <p:nvPr>
            <p:ph type="pic" idx="2"/>
          </p:nvPr>
        </p:nvSpPr>
        <p:spPr>
          <a:xfrm>
            <a:off x="274950" y="3235225"/>
            <a:ext cx="4191900" cy="1623300"/>
          </a:xfrm>
          <a:prstGeom prst="roundRect">
            <a:avLst>
              <a:gd name="adj" fmla="val 14452"/>
            </a:avLst>
          </a:prstGeom>
          <a:noFill/>
          <a:ln w="9525" cap="flat" cmpd="sng">
            <a:solidFill>
              <a:srgbClr val="000000"/>
            </a:solidFill>
            <a:prstDash val="solid"/>
            <a:round/>
            <a:headEnd type="none" w="sm" len="sm"/>
            <a:tailEnd type="none" w="sm" len="sm"/>
          </a:ln>
        </p:spPr>
      </p:sp>
      <p:sp>
        <p:nvSpPr>
          <p:cNvPr id="232" name="Google Shape;232;p33"/>
          <p:cNvSpPr/>
          <p:nvPr/>
        </p:nvSpPr>
        <p:spPr>
          <a:xfrm>
            <a:off x="274950" y="2144550"/>
            <a:ext cx="8598900" cy="854400"/>
          </a:xfrm>
          <a:prstGeom prst="roundRect">
            <a:avLst>
              <a:gd name="adj" fmla="val 25275"/>
            </a:avLst>
          </a:prstGeom>
          <a:solidFill>
            <a:schemeClr val="dk2"/>
          </a:solidFill>
          <a:ln w="9525"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90000"/>
              </a:lnSpc>
              <a:spcBef>
                <a:spcPts val="0"/>
              </a:spcBef>
              <a:spcAft>
                <a:spcPts val="0"/>
              </a:spcAft>
              <a:buNone/>
            </a:pPr>
            <a:endParaRPr/>
          </a:p>
        </p:txBody>
      </p:sp>
      <p:sp>
        <p:nvSpPr>
          <p:cNvPr id="233" name="Google Shape;233;p33"/>
          <p:cNvSpPr/>
          <p:nvPr/>
        </p:nvSpPr>
        <p:spPr>
          <a:xfrm>
            <a:off x="4681900" y="3235222"/>
            <a:ext cx="4191900" cy="1623300"/>
          </a:xfrm>
          <a:prstGeom prst="roundRect">
            <a:avLst>
              <a:gd name="adj" fmla="val 16928"/>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25000"/>
              </a:lnSpc>
              <a:spcBef>
                <a:spcPts val="0"/>
              </a:spcBef>
              <a:spcAft>
                <a:spcPts val="0"/>
              </a:spcAft>
              <a:buNone/>
            </a:pPr>
            <a:endParaRPr b="1">
              <a:solidFill>
                <a:schemeClr val="dk1"/>
              </a:solidFill>
              <a:latin typeface="Della Respira"/>
              <a:ea typeface="Della Respira"/>
              <a:cs typeface="Della Respira"/>
              <a:sym typeface="Della Respira"/>
            </a:endParaRPr>
          </a:p>
        </p:txBody>
      </p:sp>
      <p:sp>
        <p:nvSpPr>
          <p:cNvPr id="234" name="Google Shape;234;p33"/>
          <p:cNvSpPr txBox="1">
            <a:spLocks noGrp="1"/>
          </p:cNvSpPr>
          <p:nvPr>
            <p:ph type="title"/>
          </p:nvPr>
        </p:nvSpPr>
        <p:spPr>
          <a:xfrm>
            <a:off x="272650" y="2189271"/>
            <a:ext cx="8601300" cy="840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a:endParaRPr/>
          </a:p>
        </p:txBody>
      </p:sp>
      <p:sp>
        <p:nvSpPr>
          <p:cNvPr id="235" name="Google Shape;235;p33"/>
          <p:cNvSpPr txBox="1">
            <a:spLocks noGrp="1"/>
          </p:cNvSpPr>
          <p:nvPr>
            <p:ph type="subTitle" idx="1"/>
          </p:nvPr>
        </p:nvSpPr>
        <p:spPr>
          <a:xfrm>
            <a:off x="4681900" y="3235225"/>
            <a:ext cx="4191900" cy="16233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Font typeface="Della Respira"/>
              <a:buNone/>
              <a:defRPr sz="14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6" name="Google Shape;236;p33"/>
          <p:cNvSpPr>
            <a:spLocks noGrp="1"/>
          </p:cNvSpPr>
          <p:nvPr>
            <p:ph type="pic" idx="3"/>
          </p:nvPr>
        </p:nvSpPr>
        <p:spPr>
          <a:xfrm>
            <a:off x="274950" y="284975"/>
            <a:ext cx="8598900" cy="1623300"/>
          </a:xfrm>
          <a:prstGeom prst="roundRect">
            <a:avLst>
              <a:gd name="adj" fmla="val 14452"/>
            </a:avLst>
          </a:prstGeom>
          <a:noFill/>
          <a:ln w="9525" cap="flat" cmpd="sng">
            <a:solidFill>
              <a:srgbClr val="000000"/>
            </a:solidFill>
            <a:prstDash val="solid"/>
            <a:round/>
            <a:headEnd type="none" w="sm" len="sm"/>
            <a:tailEnd type="none" w="sm" len="sm"/>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2">
  <p:cSld name="TITLE_2">
    <p:bg>
      <p:bgPr>
        <a:solidFill>
          <a:schemeClr val="accent3"/>
        </a:solidFill>
        <a:effectLst/>
      </p:bgPr>
    </p:bg>
    <p:spTree>
      <p:nvGrpSpPr>
        <p:cNvPr id="1" name="Shape 23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
  <p:cSld name="CUSTOM_17">
    <p:bg>
      <p:bgPr>
        <a:solidFill>
          <a:schemeClr val="lt2"/>
        </a:solidFill>
        <a:effectLst/>
      </p:bgPr>
    </p:bg>
    <p:spTree>
      <p:nvGrpSpPr>
        <p:cNvPr id="1" name="Shape 238"/>
        <p:cNvGrpSpPr/>
        <p:nvPr/>
      </p:nvGrpSpPr>
      <p:grpSpPr>
        <a:xfrm>
          <a:off x="0" y="0"/>
          <a:ext cx="0" cy="0"/>
          <a:chOff x="0" y="0"/>
          <a:chExt cx="0" cy="0"/>
        </a:xfrm>
      </p:grpSpPr>
      <p:sp>
        <p:nvSpPr>
          <p:cNvPr id="239" name="Google Shape;239;p35"/>
          <p:cNvSpPr/>
          <p:nvPr/>
        </p:nvSpPr>
        <p:spPr>
          <a:xfrm>
            <a:off x="274950" y="1503221"/>
            <a:ext cx="8598900" cy="16212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90000"/>
              </a:lnSpc>
              <a:spcBef>
                <a:spcPts val="0"/>
              </a:spcBef>
              <a:spcAft>
                <a:spcPts val="0"/>
              </a:spcAft>
              <a:buNone/>
            </a:pPr>
            <a:endParaRPr/>
          </a:p>
        </p:txBody>
      </p:sp>
      <p:sp>
        <p:nvSpPr>
          <p:cNvPr id="240" name="Google Shape;240;p35"/>
          <p:cNvSpPr/>
          <p:nvPr/>
        </p:nvSpPr>
        <p:spPr>
          <a:xfrm>
            <a:off x="274950" y="3275914"/>
            <a:ext cx="8598900" cy="357000"/>
          </a:xfrm>
          <a:prstGeom prst="roundRect">
            <a:avLst>
              <a:gd name="adj" fmla="val 34148"/>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100">
              <a:latin typeface="Della Respira"/>
              <a:ea typeface="Della Respira"/>
              <a:cs typeface="Della Respira"/>
              <a:sym typeface="Della Respira"/>
            </a:endParaRPr>
          </a:p>
        </p:txBody>
      </p:sp>
      <p:sp>
        <p:nvSpPr>
          <p:cNvPr id="241" name="Google Shape;241;p35"/>
          <p:cNvSpPr txBox="1">
            <a:spLocks noGrp="1"/>
          </p:cNvSpPr>
          <p:nvPr>
            <p:ph type="title"/>
          </p:nvPr>
        </p:nvSpPr>
        <p:spPr>
          <a:xfrm>
            <a:off x="274725" y="1531200"/>
            <a:ext cx="8598900" cy="15933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endParaRPr/>
          </a:p>
        </p:txBody>
      </p:sp>
      <p:sp>
        <p:nvSpPr>
          <p:cNvPr id="242" name="Google Shape;242;p35"/>
          <p:cNvSpPr txBox="1">
            <a:spLocks noGrp="1"/>
          </p:cNvSpPr>
          <p:nvPr>
            <p:ph type="subTitle" idx="1"/>
          </p:nvPr>
        </p:nvSpPr>
        <p:spPr>
          <a:xfrm>
            <a:off x="279625" y="3283263"/>
            <a:ext cx="8598900" cy="3570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p:cSld name="CUSTOM_17_1">
    <p:spTree>
      <p:nvGrpSpPr>
        <p:cNvPr id="1" name="Shape 243"/>
        <p:cNvGrpSpPr/>
        <p:nvPr/>
      </p:nvGrpSpPr>
      <p:grpSpPr>
        <a:xfrm>
          <a:off x="0" y="0"/>
          <a:ext cx="0" cy="0"/>
          <a:chOff x="0" y="0"/>
          <a:chExt cx="0" cy="0"/>
        </a:xfrm>
      </p:grpSpPr>
      <p:sp>
        <p:nvSpPr>
          <p:cNvPr id="244" name="Google Shape;244;p36"/>
          <p:cNvSpPr/>
          <p:nvPr/>
        </p:nvSpPr>
        <p:spPr>
          <a:xfrm>
            <a:off x="274950" y="1503221"/>
            <a:ext cx="8598900" cy="16212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90000"/>
              </a:lnSpc>
              <a:spcBef>
                <a:spcPts val="0"/>
              </a:spcBef>
              <a:spcAft>
                <a:spcPts val="0"/>
              </a:spcAft>
              <a:buNone/>
            </a:pPr>
            <a:endParaRPr/>
          </a:p>
        </p:txBody>
      </p:sp>
      <p:sp>
        <p:nvSpPr>
          <p:cNvPr id="245" name="Google Shape;245;p36"/>
          <p:cNvSpPr txBox="1">
            <a:spLocks noGrp="1"/>
          </p:cNvSpPr>
          <p:nvPr>
            <p:ph type="title"/>
          </p:nvPr>
        </p:nvSpPr>
        <p:spPr>
          <a:xfrm>
            <a:off x="339150" y="1531200"/>
            <a:ext cx="8470500" cy="15933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p:cSld name="CUSTOM_18">
    <p:bg>
      <p:bgPr>
        <a:solidFill>
          <a:schemeClr val="lt2"/>
        </a:solidFill>
        <a:effectLst/>
      </p:bgPr>
    </p:bg>
    <p:spTree>
      <p:nvGrpSpPr>
        <p:cNvPr id="1" name="Shape 246"/>
        <p:cNvGrpSpPr/>
        <p:nvPr/>
      </p:nvGrpSpPr>
      <p:grpSpPr>
        <a:xfrm>
          <a:off x="0" y="0"/>
          <a:ext cx="0" cy="0"/>
          <a:chOff x="0" y="0"/>
          <a:chExt cx="0" cy="0"/>
        </a:xfrm>
      </p:grpSpPr>
      <p:sp>
        <p:nvSpPr>
          <p:cNvPr id="247" name="Google Shape;247;p37"/>
          <p:cNvSpPr/>
          <p:nvPr/>
        </p:nvSpPr>
        <p:spPr>
          <a:xfrm>
            <a:off x="274950" y="1164975"/>
            <a:ext cx="6326700" cy="3693600"/>
          </a:xfrm>
          <a:prstGeom prst="roundRect">
            <a:avLst>
              <a:gd name="adj" fmla="val 5734"/>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248" name="Google Shape;248;p37"/>
          <p:cNvSpPr txBox="1">
            <a:spLocks noGrp="1"/>
          </p:cNvSpPr>
          <p:nvPr>
            <p:ph type="body" idx="1"/>
          </p:nvPr>
        </p:nvSpPr>
        <p:spPr>
          <a:xfrm>
            <a:off x="545275" y="1321275"/>
            <a:ext cx="5795400" cy="33066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249" name="Google Shape;249;p37"/>
          <p:cNvSpPr/>
          <p:nvPr/>
        </p:nvSpPr>
        <p:spPr>
          <a:xfrm>
            <a:off x="274950" y="284775"/>
            <a:ext cx="6326700" cy="704400"/>
          </a:xfrm>
          <a:prstGeom prst="roundRect">
            <a:avLst>
              <a:gd name="adj" fmla="val 25275"/>
            </a:avLst>
          </a:prstGeom>
          <a:solidFill>
            <a:schemeClr val="dk2"/>
          </a:solidFill>
          <a:ln w="9525" cap="flat" cmpd="sng">
            <a:solidFill>
              <a:schemeClr val="dk1"/>
            </a:solidFill>
            <a:prstDash val="solid"/>
            <a:round/>
            <a:headEnd type="none" w="sm" len="sm"/>
            <a:tailEnd type="none" w="sm" len="sm"/>
          </a:ln>
        </p:spPr>
        <p:txBody>
          <a:bodyPr spcFirstLastPara="1" wrap="square" lIns="91425" tIns="155425" rIns="91425" bIns="91425" anchor="ctr" anchorCtr="0">
            <a:noAutofit/>
          </a:bodyPr>
          <a:lstStyle/>
          <a:p>
            <a:pPr marL="0" lvl="0" indent="0" algn="ctr" rtl="0">
              <a:lnSpc>
                <a:spcPct val="90000"/>
              </a:lnSpc>
              <a:spcBef>
                <a:spcPts val="0"/>
              </a:spcBef>
              <a:spcAft>
                <a:spcPts val="0"/>
              </a:spcAft>
              <a:buNone/>
            </a:pPr>
            <a:endParaRPr sz="200"/>
          </a:p>
        </p:txBody>
      </p:sp>
      <p:sp>
        <p:nvSpPr>
          <p:cNvPr id="250" name="Google Shape;250;p37"/>
          <p:cNvSpPr txBox="1">
            <a:spLocks noGrp="1"/>
          </p:cNvSpPr>
          <p:nvPr>
            <p:ph type="title"/>
          </p:nvPr>
        </p:nvSpPr>
        <p:spPr>
          <a:xfrm>
            <a:off x="274950" y="327125"/>
            <a:ext cx="6326700" cy="662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p:cSld name="CUSTOM_20">
    <p:bg>
      <p:bgPr>
        <a:solidFill>
          <a:schemeClr val="dk2"/>
        </a:solidFill>
        <a:effectLst/>
      </p:bgPr>
    </p:bg>
    <p:spTree>
      <p:nvGrpSpPr>
        <p:cNvPr id="1" name="Shape 251"/>
        <p:cNvGrpSpPr/>
        <p:nvPr/>
      </p:nvGrpSpPr>
      <p:grpSpPr>
        <a:xfrm>
          <a:off x="0" y="0"/>
          <a:ext cx="0" cy="0"/>
          <a:chOff x="0" y="0"/>
          <a:chExt cx="0" cy="0"/>
        </a:xfrm>
      </p:grpSpPr>
      <p:sp>
        <p:nvSpPr>
          <p:cNvPr id="252" name="Google Shape;252;p38"/>
          <p:cNvSpPr/>
          <p:nvPr/>
        </p:nvSpPr>
        <p:spPr>
          <a:xfrm>
            <a:off x="274950" y="1503221"/>
            <a:ext cx="8598900" cy="16212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90000"/>
              </a:lnSpc>
              <a:spcBef>
                <a:spcPts val="0"/>
              </a:spcBef>
              <a:spcAft>
                <a:spcPts val="0"/>
              </a:spcAft>
              <a:buNone/>
            </a:pPr>
            <a:endParaRPr/>
          </a:p>
        </p:txBody>
      </p:sp>
      <p:sp>
        <p:nvSpPr>
          <p:cNvPr id="253" name="Google Shape;253;p38"/>
          <p:cNvSpPr txBox="1">
            <a:spLocks noGrp="1"/>
          </p:cNvSpPr>
          <p:nvPr>
            <p:ph type="title"/>
          </p:nvPr>
        </p:nvSpPr>
        <p:spPr>
          <a:xfrm>
            <a:off x="339150" y="1531200"/>
            <a:ext cx="8470500" cy="15933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p:cSld name="CUSTOM_21">
    <p:bg>
      <p:bgPr>
        <a:solidFill>
          <a:schemeClr val="lt2"/>
        </a:solidFill>
        <a:effectLst/>
      </p:bgPr>
    </p:bg>
    <p:spTree>
      <p:nvGrpSpPr>
        <p:cNvPr id="1" name="Shape 254"/>
        <p:cNvGrpSpPr/>
        <p:nvPr/>
      </p:nvGrpSpPr>
      <p:grpSpPr>
        <a:xfrm>
          <a:off x="0" y="0"/>
          <a:ext cx="0" cy="0"/>
          <a:chOff x="0" y="0"/>
          <a:chExt cx="0" cy="0"/>
        </a:xfrm>
      </p:grpSpPr>
      <p:sp>
        <p:nvSpPr>
          <p:cNvPr id="255" name="Google Shape;255;p39"/>
          <p:cNvSpPr/>
          <p:nvPr/>
        </p:nvSpPr>
        <p:spPr>
          <a:xfrm>
            <a:off x="274950" y="1580175"/>
            <a:ext cx="6326700" cy="3278400"/>
          </a:xfrm>
          <a:prstGeom prst="roundRect">
            <a:avLst>
              <a:gd name="adj" fmla="val 5734"/>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256" name="Google Shape;256;p39"/>
          <p:cNvSpPr txBox="1">
            <a:spLocks noGrp="1"/>
          </p:cNvSpPr>
          <p:nvPr>
            <p:ph type="body" idx="1"/>
          </p:nvPr>
        </p:nvSpPr>
        <p:spPr>
          <a:xfrm>
            <a:off x="545275" y="1703050"/>
            <a:ext cx="5795400" cy="29208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257" name="Google Shape;257;p39"/>
          <p:cNvSpPr/>
          <p:nvPr/>
        </p:nvSpPr>
        <p:spPr>
          <a:xfrm>
            <a:off x="274950" y="284775"/>
            <a:ext cx="6326700" cy="704400"/>
          </a:xfrm>
          <a:prstGeom prst="roundRect">
            <a:avLst>
              <a:gd name="adj" fmla="val 25275"/>
            </a:avLst>
          </a:prstGeom>
          <a:solidFill>
            <a:schemeClr val="dk2"/>
          </a:solidFill>
          <a:ln w="9525" cap="flat" cmpd="sng">
            <a:solidFill>
              <a:schemeClr val="dk1"/>
            </a:solidFill>
            <a:prstDash val="solid"/>
            <a:round/>
            <a:headEnd type="none" w="sm" len="sm"/>
            <a:tailEnd type="none" w="sm" len="sm"/>
          </a:ln>
        </p:spPr>
        <p:txBody>
          <a:bodyPr spcFirstLastPara="1" wrap="square" lIns="91425" tIns="155425" rIns="91425" bIns="91425" anchor="ctr" anchorCtr="0">
            <a:noAutofit/>
          </a:bodyPr>
          <a:lstStyle/>
          <a:p>
            <a:pPr marL="0" lvl="0" indent="0" algn="ctr" rtl="0">
              <a:lnSpc>
                <a:spcPct val="90000"/>
              </a:lnSpc>
              <a:spcBef>
                <a:spcPts val="0"/>
              </a:spcBef>
              <a:spcAft>
                <a:spcPts val="0"/>
              </a:spcAft>
              <a:buNone/>
            </a:pPr>
            <a:endParaRPr sz="200"/>
          </a:p>
        </p:txBody>
      </p:sp>
      <p:sp>
        <p:nvSpPr>
          <p:cNvPr id="258" name="Google Shape;258;p39"/>
          <p:cNvSpPr txBox="1">
            <a:spLocks noGrp="1"/>
          </p:cNvSpPr>
          <p:nvPr>
            <p:ph type="title"/>
          </p:nvPr>
        </p:nvSpPr>
        <p:spPr>
          <a:xfrm>
            <a:off x="274950" y="327125"/>
            <a:ext cx="6326700" cy="662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a:endParaRPr/>
          </a:p>
        </p:txBody>
      </p:sp>
      <p:sp>
        <p:nvSpPr>
          <p:cNvPr id="259" name="Google Shape;259;p39"/>
          <p:cNvSpPr/>
          <p:nvPr/>
        </p:nvSpPr>
        <p:spPr>
          <a:xfrm>
            <a:off x="274950" y="1102500"/>
            <a:ext cx="6326700" cy="357000"/>
          </a:xfrm>
          <a:prstGeom prst="roundRect">
            <a:avLst>
              <a:gd name="adj" fmla="val 34148"/>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100">
              <a:latin typeface="Della Respira"/>
              <a:ea typeface="Della Respira"/>
              <a:cs typeface="Della Respira"/>
              <a:sym typeface="Della Respira"/>
            </a:endParaRPr>
          </a:p>
        </p:txBody>
      </p:sp>
      <p:sp>
        <p:nvSpPr>
          <p:cNvPr id="260" name="Google Shape;260;p39"/>
          <p:cNvSpPr txBox="1">
            <a:spLocks noGrp="1"/>
          </p:cNvSpPr>
          <p:nvPr>
            <p:ph type="subTitle" idx="2"/>
          </p:nvPr>
        </p:nvSpPr>
        <p:spPr>
          <a:xfrm>
            <a:off x="327025" y="1109850"/>
            <a:ext cx="6231900" cy="3570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CUSTOM_22">
    <p:bg>
      <p:bgPr>
        <a:solidFill>
          <a:schemeClr val="lt2"/>
        </a:solidFill>
        <a:effectLst/>
      </p:bgPr>
    </p:bg>
    <p:spTree>
      <p:nvGrpSpPr>
        <p:cNvPr id="1" name="Shape 261"/>
        <p:cNvGrpSpPr/>
        <p:nvPr/>
      </p:nvGrpSpPr>
      <p:grpSpPr>
        <a:xfrm>
          <a:off x="0" y="0"/>
          <a:ext cx="0" cy="0"/>
          <a:chOff x="0" y="0"/>
          <a:chExt cx="0" cy="0"/>
        </a:xfrm>
      </p:grpSpPr>
      <p:sp>
        <p:nvSpPr>
          <p:cNvPr id="262" name="Google Shape;262;p40"/>
          <p:cNvSpPr/>
          <p:nvPr/>
        </p:nvSpPr>
        <p:spPr>
          <a:xfrm>
            <a:off x="274950" y="1503221"/>
            <a:ext cx="8598900" cy="16212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90000"/>
              </a:lnSpc>
              <a:spcBef>
                <a:spcPts val="0"/>
              </a:spcBef>
              <a:spcAft>
                <a:spcPts val="0"/>
              </a:spcAft>
              <a:buNone/>
            </a:pPr>
            <a:endParaRPr/>
          </a:p>
        </p:txBody>
      </p:sp>
      <p:sp>
        <p:nvSpPr>
          <p:cNvPr id="263" name="Google Shape;263;p40"/>
          <p:cNvSpPr txBox="1">
            <a:spLocks noGrp="1"/>
          </p:cNvSpPr>
          <p:nvPr>
            <p:ph type="title"/>
          </p:nvPr>
        </p:nvSpPr>
        <p:spPr>
          <a:xfrm>
            <a:off x="339150" y="1531200"/>
            <a:ext cx="8470500" cy="15933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Title and Description">
  <p:cSld name="CUSTOM_23">
    <p:spTree>
      <p:nvGrpSpPr>
        <p:cNvPr id="1" name="Shape 264"/>
        <p:cNvGrpSpPr/>
        <p:nvPr/>
      </p:nvGrpSpPr>
      <p:grpSpPr>
        <a:xfrm>
          <a:off x="0" y="0"/>
          <a:ext cx="0" cy="0"/>
          <a:chOff x="0" y="0"/>
          <a:chExt cx="0" cy="0"/>
        </a:xfrm>
      </p:grpSpPr>
      <p:sp>
        <p:nvSpPr>
          <p:cNvPr id="265" name="Google Shape;265;p41"/>
          <p:cNvSpPr/>
          <p:nvPr/>
        </p:nvSpPr>
        <p:spPr>
          <a:xfrm>
            <a:off x="273650" y="1829175"/>
            <a:ext cx="8598900" cy="854400"/>
          </a:xfrm>
          <a:prstGeom prst="roundRect">
            <a:avLst>
              <a:gd name="adj" fmla="val 25275"/>
            </a:avLst>
          </a:prstGeom>
          <a:solidFill>
            <a:schemeClr val="accent2"/>
          </a:solidFill>
          <a:ln w="9525"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90000"/>
              </a:lnSpc>
              <a:spcBef>
                <a:spcPts val="0"/>
              </a:spcBef>
              <a:spcAft>
                <a:spcPts val="0"/>
              </a:spcAft>
              <a:buNone/>
            </a:pPr>
            <a:endParaRPr sz="700"/>
          </a:p>
        </p:txBody>
      </p:sp>
      <p:sp>
        <p:nvSpPr>
          <p:cNvPr id="266" name="Google Shape;266;p41"/>
          <p:cNvSpPr txBox="1">
            <a:spLocks noGrp="1"/>
          </p:cNvSpPr>
          <p:nvPr>
            <p:ph type="title"/>
          </p:nvPr>
        </p:nvSpPr>
        <p:spPr>
          <a:xfrm>
            <a:off x="271350" y="1871515"/>
            <a:ext cx="8601300" cy="840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a:endParaRPr/>
          </a:p>
        </p:txBody>
      </p:sp>
      <p:sp>
        <p:nvSpPr>
          <p:cNvPr id="267" name="Google Shape;267;p41"/>
          <p:cNvSpPr/>
          <p:nvPr/>
        </p:nvSpPr>
        <p:spPr>
          <a:xfrm>
            <a:off x="273756" y="2887125"/>
            <a:ext cx="8598900" cy="427200"/>
          </a:xfrm>
          <a:prstGeom prst="roundRect">
            <a:avLst>
              <a:gd name="adj" fmla="val 28253"/>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00"/>
          </a:p>
        </p:txBody>
      </p:sp>
      <p:sp>
        <p:nvSpPr>
          <p:cNvPr id="268" name="Google Shape;268;p41"/>
          <p:cNvSpPr txBox="1">
            <a:spLocks noGrp="1"/>
          </p:cNvSpPr>
          <p:nvPr>
            <p:ph type="subTitle" idx="1"/>
          </p:nvPr>
        </p:nvSpPr>
        <p:spPr>
          <a:xfrm>
            <a:off x="273650" y="2917550"/>
            <a:ext cx="8598900" cy="348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CUSTOM_24">
    <p:bg>
      <p:bgPr>
        <a:solidFill>
          <a:schemeClr val="dk2"/>
        </a:solidFill>
        <a:effectLst/>
      </p:bgPr>
    </p:bg>
    <p:spTree>
      <p:nvGrpSpPr>
        <p:cNvPr id="1" name="Shape 269"/>
        <p:cNvGrpSpPr/>
        <p:nvPr/>
      </p:nvGrpSpPr>
      <p:grpSpPr>
        <a:xfrm>
          <a:off x="0" y="0"/>
          <a:ext cx="0" cy="0"/>
          <a:chOff x="0" y="0"/>
          <a:chExt cx="0" cy="0"/>
        </a:xfrm>
      </p:grpSpPr>
      <p:sp>
        <p:nvSpPr>
          <p:cNvPr id="270" name="Google Shape;270;p42"/>
          <p:cNvSpPr txBox="1">
            <a:spLocks noGrp="1"/>
          </p:cNvSpPr>
          <p:nvPr>
            <p:ph type="body" idx="1"/>
          </p:nvPr>
        </p:nvSpPr>
        <p:spPr>
          <a:xfrm>
            <a:off x="545275" y="1321275"/>
            <a:ext cx="5795400" cy="33066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Number">
  <p:cSld name="CUSTOM_25">
    <p:spTree>
      <p:nvGrpSpPr>
        <p:cNvPr id="1" name="Shape 271"/>
        <p:cNvGrpSpPr/>
        <p:nvPr/>
      </p:nvGrpSpPr>
      <p:grpSpPr>
        <a:xfrm>
          <a:off x="0" y="0"/>
          <a:ext cx="0" cy="0"/>
          <a:chOff x="0" y="0"/>
          <a:chExt cx="0" cy="0"/>
        </a:xfrm>
      </p:grpSpPr>
      <p:sp>
        <p:nvSpPr>
          <p:cNvPr id="272" name="Google Shape;272;p43"/>
          <p:cNvSpPr txBox="1">
            <a:spLocks noGrp="1"/>
          </p:cNvSpPr>
          <p:nvPr>
            <p:ph type="body" idx="1"/>
          </p:nvPr>
        </p:nvSpPr>
        <p:spPr>
          <a:xfrm>
            <a:off x="545275" y="1321275"/>
            <a:ext cx="5795400" cy="33066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273" name="Google Shape;273;p43"/>
          <p:cNvSpPr/>
          <p:nvPr/>
        </p:nvSpPr>
        <p:spPr>
          <a:xfrm>
            <a:off x="274950" y="284775"/>
            <a:ext cx="6326700" cy="704400"/>
          </a:xfrm>
          <a:prstGeom prst="roundRect">
            <a:avLst>
              <a:gd name="adj" fmla="val 25275"/>
            </a:avLst>
          </a:prstGeom>
          <a:solidFill>
            <a:schemeClr val="dk2"/>
          </a:solidFill>
          <a:ln w="9525" cap="flat" cmpd="sng">
            <a:solidFill>
              <a:schemeClr val="dk1"/>
            </a:solidFill>
            <a:prstDash val="solid"/>
            <a:round/>
            <a:headEnd type="none" w="sm" len="sm"/>
            <a:tailEnd type="none" w="sm" len="sm"/>
          </a:ln>
        </p:spPr>
        <p:txBody>
          <a:bodyPr spcFirstLastPara="1" wrap="square" lIns="91425" tIns="155425" rIns="91425" bIns="91425" anchor="ctr" anchorCtr="0">
            <a:noAutofit/>
          </a:bodyPr>
          <a:lstStyle/>
          <a:p>
            <a:pPr marL="0" lvl="0" indent="0" algn="ctr" rtl="0">
              <a:lnSpc>
                <a:spcPct val="90000"/>
              </a:lnSpc>
              <a:spcBef>
                <a:spcPts val="0"/>
              </a:spcBef>
              <a:spcAft>
                <a:spcPts val="0"/>
              </a:spcAft>
              <a:buNone/>
            </a:pPr>
            <a:endParaRPr sz="200"/>
          </a:p>
        </p:txBody>
      </p:sp>
      <p:sp>
        <p:nvSpPr>
          <p:cNvPr id="274" name="Google Shape;274;p43"/>
          <p:cNvSpPr txBox="1">
            <a:spLocks noGrp="1"/>
          </p:cNvSpPr>
          <p:nvPr>
            <p:ph type="title"/>
          </p:nvPr>
        </p:nvSpPr>
        <p:spPr>
          <a:xfrm>
            <a:off x="274950" y="327125"/>
            <a:ext cx="6326700" cy="662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Agenda">
  <p:cSld name="CUSTOM_26">
    <p:spTree>
      <p:nvGrpSpPr>
        <p:cNvPr id="1" name="Shape 275"/>
        <p:cNvGrpSpPr/>
        <p:nvPr/>
      </p:nvGrpSpPr>
      <p:grpSpPr>
        <a:xfrm>
          <a:off x="0" y="0"/>
          <a:ext cx="0" cy="0"/>
          <a:chOff x="0" y="0"/>
          <a:chExt cx="0" cy="0"/>
        </a:xfrm>
      </p:grpSpPr>
      <p:sp>
        <p:nvSpPr>
          <p:cNvPr id="276" name="Google Shape;276;p44"/>
          <p:cNvSpPr/>
          <p:nvPr/>
        </p:nvSpPr>
        <p:spPr>
          <a:xfrm>
            <a:off x="274950" y="284775"/>
            <a:ext cx="8598900" cy="854400"/>
          </a:xfrm>
          <a:prstGeom prst="roundRect">
            <a:avLst>
              <a:gd name="adj" fmla="val 25275"/>
            </a:avLst>
          </a:prstGeom>
          <a:solidFill>
            <a:schemeClr val="accent2"/>
          </a:solidFill>
          <a:ln w="9525"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90000"/>
              </a:lnSpc>
              <a:spcBef>
                <a:spcPts val="0"/>
              </a:spcBef>
              <a:spcAft>
                <a:spcPts val="0"/>
              </a:spcAft>
              <a:buNone/>
            </a:pPr>
            <a:endParaRPr/>
          </a:p>
        </p:txBody>
      </p:sp>
      <p:sp>
        <p:nvSpPr>
          <p:cNvPr id="277" name="Google Shape;277;p44"/>
          <p:cNvSpPr/>
          <p:nvPr/>
        </p:nvSpPr>
        <p:spPr>
          <a:xfrm>
            <a:off x="272650" y="1348125"/>
            <a:ext cx="8601300" cy="509700"/>
          </a:xfrm>
          <a:prstGeom prst="roundRect">
            <a:avLst>
              <a:gd name="adj" fmla="val 32052"/>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200">
              <a:latin typeface="DM Sans Light"/>
              <a:ea typeface="DM Sans Light"/>
              <a:cs typeface="DM Sans Light"/>
              <a:sym typeface="DM Sans Light"/>
            </a:endParaRPr>
          </a:p>
        </p:txBody>
      </p:sp>
      <p:sp>
        <p:nvSpPr>
          <p:cNvPr id="278" name="Google Shape;278;p44"/>
          <p:cNvSpPr txBox="1">
            <a:spLocks noGrp="1"/>
          </p:cNvSpPr>
          <p:nvPr>
            <p:ph type="title"/>
          </p:nvPr>
        </p:nvSpPr>
        <p:spPr>
          <a:xfrm>
            <a:off x="272650" y="327115"/>
            <a:ext cx="8601300" cy="840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500"/>
              <a:buNone/>
              <a:defRPr sz="35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a:endParaRPr/>
          </a:p>
        </p:txBody>
      </p:sp>
      <p:sp>
        <p:nvSpPr>
          <p:cNvPr id="279" name="Google Shape;279;p44"/>
          <p:cNvSpPr txBox="1">
            <a:spLocks noGrp="1"/>
          </p:cNvSpPr>
          <p:nvPr>
            <p:ph type="subTitle" idx="1"/>
          </p:nvPr>
        </p:nvSpPr>
        <p:spPr>
          <a:xfrm>
            <a:off x="272650" y="1375155"/>
            <a:ext cx="8601300" cy="474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a:endParaRPr/>
          </a:p>
        </p:txBody>
      </p:sp>
      <p:sp>
        <p:nvSpPr>
          <p:cNvPr id="280" name="Google Shape;280;p44"/>
          <p:cNvSpPr/>
          <p:nvPr/>
        </p:nvSpPr>
        <p:spPr>
          <a:xfrm>
            <a:off x="272650" y="1964965"/>
            <a:ext cx="8601300" cy="509700"/>
          </a:xfrm>
          <a:prstGeom prst="roundRect">
            <a:avLst>
              <a:gd name="adj" fmla="val 32052"/>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200">
              <a:latin typeface="DM Sans Light"/>
              <a:ea typeface="DM Sans Light"/>
              <a:cs typeface="DM Sans Light"/>
              <a:sym typeface="DM Sans Light"/>
            </a:endParaRPr>
          </a:p>
        </p:txBody>
      </p:sp>
      <p:sp>
        <p:nvSpPr>
          <p:cNvPr id="281" name="Google Shape;281;p44"/>
          <p:cNvSpPr txBox="1">
            <a:spLocks noGrp="1"/>
          </p:cNvSpPr>
          <p:nvPr>
            <p:ph type="subTitle" idx="2"/>
          </p:nvPr>
        </p:nvSpPr>
        <p:spPr>
          <a:xfrm>
            <a:off x="272650" y="1991995"/>
            <a:ext cx="8601300" cy="474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a:endParaRPr/>
          </a:p>
        </p:txBody>
      </p:sp>
      <p:sp>
        <p:nvSpPr>
          <p:cNvPr id="282" name="Google Shape;282;p44"/>
          <p:cNvSpPr/>
          <p:nvPr/>
        </p:nvSpPr>
        <p:spPr>
          <a:xfrm>
            <a:off x="272650" y="2581805"/>
            <a:ext cx="8601300" cy="509700"/>
          </a:xfrm>
          <a:prstGeom prst="roundRect">
            <a:avLst>
              <a:gd name="adj" fmla="val 32052"/>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200">
              <a:latin typeface="DM Sans Light"/>
              <a:ea typeface="DM Sans Light"/>
              <a:cs typeface="DM Sans Light"/>
              <a:sym typeface="DM Sans Light"/>
            </a:endParaRPr>
          </a:p>
        </p:txBody>
      </p:sp>
      <p:sp>
        <p:nvSpPr>
          <p:cNvPr id="283" name="Google Shape;283;p44"/>
          <p:cNvSpPr txBox="1">
            <a:spLocks noGrp="1"/>
          </p:cNvSpPr>
          <p:nvPr>
            <p:ph type="subTitle" idx="3"/>
          </p:nvPr>
        </p:nvSpPr>
        <p:spPr>
          <a:xfrm>
            <a:off x="272650" y="2608834"/>
            <a:ext cx="8601300" cy="474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a:endParaRPr/>
          </a:p>
        </p:txBody>
      </p:sp>
      <p:sp>
        <p:nvSpPr>
          <p:cNvPr id="284" name="Google Shape;284;p44"/>
          <p:cNvSpPr/>
          <p:nvPr/>
        </p:nvSpPr>
        <p:spPr>
          <a:xfrm>
            <a:off x="272650" y="3198644"/>
            <a:ext cx="8601300" cy="509700"/>
          </a:xfrm>
          <a:prstGeom prst="roundRect">
            <a:avLst>
              <a:gd name="adj" fmla="val 32052"/>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200">
              <a:latin typeface="DM Sans Light"/>
              <a:ea typeface="DM Sans Light"/>
              <a:cs typeface="DM Sans Light"/>
              <a:sym typeface="DM Sans Light"/>
            </a:endParaRPr>
          </a:p>
        </p:txBody>
      </p:sp>
      <p:sp>
        <p:nvSpPr>
          <p:cNvPr id="285" name="Google Shape;285;p44"/>
          <p:cNvSpPr txBox="1">
            <a:spLocks noGrp="1"/>
          </p:cNvSpPr>
          <p:nvPr>
            <p:ph type="subTitle" idx="4"/>
          </p:nvPr>
        </p:nvSpPr>
        <p:spPr>
          <a:xfrm>
            <a:off x="272650" y="3225674"/>
            <a:ext cx="8601300" cy="474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a:endParaRPr/>
          </a:p>
        </p:txBody>
      </p:sp>
      <p:sp>
        <p:nvSpPr>
          <p:cNvPr id="286" name="Google Shape;286;p44"/>
          <p:cNvSpPr/>
          <p:nvPr/>
        </p:nvSpPr>
        <p:spPr>
          <a:xfrm>
            <a:off x="272650" y="3815484"/>
            <a:ext cx="8601300" cy="509700"/>
          </a:xfrm>
          <a:prstGeom prst="roundRect">
            <a:avLst>
              <a:gd name="adj" fmla="val 32052"/>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200">
              <a:latin typeface="DM Sans Light"/>
              <a:ea typeface="DM Sans Light"/>
              <a:cs typeface="DM Sans Light"/>
              <a:sym typeface="DM Sans Light"/>
            </a:endParaRPr>
          </a:p>
        </p:txBody>
      </p:sp>
      <p:sp>
        <p:nvSpPr>
          <p:cNvPr id="287" name="Google Shape;287;p44"/>
          <p:cNvSpPr txBox="1">
            <a:spLocks noGrp="1"/>
          </p:cNvSpPr>
          <p:nvPr>
            <p:ph type="subTitle" idx="5"/>
          </p:nvPr>
        </p:nvSpPr>
        <p:spPr>
          <a:xfrm>
            <a:off x="272650" y="3842514"/>
            <a:ext cx="8601300" cy="474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a:endParaRPr/>
          </a:p>
        </p:txBody>
      </p:sp>
      <p:sp>
        <p:nvSpPr>
          <p:cNvPr id="288" name="Google Shape;288;p44"/>
          <p:cNvSpPr/>
          <p:nvPr/>
        </p:nvSpPr>
        <p:spPr>
          <a:xfrm>
            <a:off x="272650" y="4432324"/>
            <a:ext cx="8601300" cy="509700"/>
          </a:xfrm>
          <a:prstGeom prst="roundRect">
            <a:avLst>
              <a:gd name="adj" fmla="val 32052"/>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200">
              <a:latin typeface="DM Sans Light"/>
              <a:ea typeface="DM Sans Light"/>
              <a:cs typeface="DM Sans Light"/>
              <a:sym typeface="DM Sans Light"/>
            </a:endParaRPr>
          </a:p>
        </p:txBody>
      </p:sp>
      <p:sp>
        <p:nvSpPr>
          <p:cNvPr id="289" name="Google Shape;289;p44"/>
          <p:cNvSpPr txBox="1">
            <a:spLocks noGrp="1"/>
          </p:cNvSpPr>
          <p:nvPr>
            <p:ph type="subTitle" idx="6"/>
          </p:nvPr>
        </p:nvSpPr>
        <p:spPr>
          <a:xfrm>
            <a:off x="272650" y="4459354"/>
            <a:ext cx="8601300" cy="474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Body and Image">
  <p:cSld name="CUSTOM_27">
    <p:spTree>
      <p:nvGrpSpPr>
        <p:cNvPr id="1" name="Shape 290"/>
        <p:cNvGrpSpPr/>
        <p:nvPr/>
      </p:nvGrpSpPr>
      <p:grpSpPr>
        <a:xfrm>
          <a:off x="0" y="0"/>
          <a:ext cx="0" cy="0"/>
          <a:chOff x="0" y="0"/>
          <a:chExt cx="0" cy="0"/>
        </a:xfrm>
      </p:grpSpPr>
      <p:sp>
        <p:nvSpPr>
          <p:cNvPr id="291" name="Google Shape;291;p45"/>
          <p:cNvSpPr/>
          <p:nvPr/>
        </p:nvSpPr>
        <p:spPr>
          <a:xfrm>
            <a:off x="4672650" y="1348125"/>
            <a:ext cx="4201200" cy="3510600"/>
          </a:xfrm>
          <a:prstGeom prst="roundRect">
            <a:avLst>
              <a:gd name="adj" fmla="val 5734"/>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292" name="Google Shape;292;p45"/>
          <p:cNvSpPr txBox="1">
            <a:spLocks noGrp="1"/>
          </p:cNvSpPr>
          <p:nvPr>
            <p:ph type="body" idx="1"/>
          </p:nvPr>
        </p:nvSpPr>
        <p:spPr>
          <a:xfrm>
            <a:off x="4889250" y="1503725"/>
            <a:ext cx="3768000" cy="30132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293" name="Google Shape;293;p45"/>
          <p:cNvSpPr>
            <a:spLocks noGrp="1"/>
          </p:cNvSpPr>
          <p:nvPr>
            <p:ph type="pic" idx="2"/>
          </p:nvPr>
        </p:nvSpPr>
        <p:spPr>
          <a:xfrm>
            <a:off x="274950" y="1352225"/>
            <a:ext cx="4201200" cy="3510600"/>
          </a:xfrm>
          <a:prstGeom prst="roundRect">
            <a:avLst>
              <a:gd name="adj" fmla="val 5298"/>
            </a:avLst>
          </a:prstGeom>
          <a:noFill/>
          <a:ln w="9525" cap="flat" cmpd="sng">
            <a:solidFill>
              <a:srgbClr val="000000"/>
            </a:solidFill>
            <a:prstDash val="solid"/>
            <a:round/>
            <a:headEnd type="none" w="sm" len="sm"/>
            <a:tailEnd type="none" w="sm" len="sm"/>
          </a:ln>
        </p:spPr>
      </p:sp>
      <p:sp>
        <p:nvSpPr>
          <p:cNvPr id="294" name="Google Shape;294;p45"/>
          <p:cNvSpPr/>
          <p:nvPr/>
        </p:nvSpPr>
        <p:spPr>
          <a:xfrm>
            <a:off x="274950" y="284775"/>
            <a:ext cx="8598900" cy="854400"/>
          </a:xfrm>
          <a:prstGeom prst="roundRect">
            <a:avLst>
              <a:gd name="adj" fmla="val 25275"/>
            </a:avLst>
          </a:prstGeom>
          <a:solidFill>
            <a:schemeClr val="dk2"/>
          </a:solidFill>
          <a:ln w="9525"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90000"/>
              </a:lnSpc>
              <a:spcBef>
                <a:spcPts val="0"/>
              </a:spcBef>
              <a:spcAft>
                <a:spcPts val="0"/>
              </a:spcAft>
              <a:buNone/>
            </a:pPr>
            <a:endParaRPr sz="700"/>
          </a:p>
        </p:txBody>
      </p:sp>
      <p:sp>
        <p:nvSpPr>
          <p:cNvPr id="295" name="Google Shape;295;p45"/>
          <p:cNvSpPr txBox="1">
            <a:spLocks noGrp="1"/>
          </p:cNvSpPr>
          <p:nvPr>
            <p:ph type="title"/>
          </p:nvPr>
        </p:nvSpPr>
        <p:spPr>
          <a:xfrm>
            <a:off x="272650" y="327115"/>
            <a:ext cx="8601300" cy="840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wo Big Ideas">
  <p:cSld name="CUSTOM_28">
    <p:bg>
      <p:bgPr>
        <a:solidFill>
          <a:schemeClr val="lt2"/>
        </a:solidFill>
        <a:effectLst/>
      </p:bgPr>
    </p:bg>
    <p:spTree>
      <p:nvGrpSpPr>
        <p:cNvPr id="1" name="Shape 296"/>
        <p:cNvGrpSpPr/>
        <p:nvPr/>
      </p:nvGrpSpPr>
      <p:grpSpPr>
        <a:xfrm>
          <a:off x="0" y="0"/>
          <a:ext cx="0" cy="0"/>
          <a:chOff x="0" y="0"/>
          <a:chExt cx="0" cy="0"/>
        </a:xfrm>
      </p:grpSpPr>
      <p:sp>
        <p:nvSpPr>
          <p:cNvPr id="297" name="Google Shape;297;p46"/>
          <p:cNvSpPr/>
          <p:nvPr/>
        </p:nvSpPr>
        <p:spPr>
          <a:xfrm>
            <a:off x="4672650" y="1945525"/>
            <a:ext cx="4201200" cy="2917200"/>
          </a:xfrm>
          <a:prstGeom prst="roundRect">
            <a:avLst>
              <a:gd name="adj" fmla="val 5734"/>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298" name="Google Shape;298;p46"/>
          <p:cNvSpPr txBox="1">
            <a:spLocks noGrp="1"/>
          </p:cNvSpPr>
          <p:nvPr>
            <p:ph type="body" idx="1"/>
          </p:nvPr>
        </p:nvSpPr>
        <p:spPr>
          <a:xfrm>
            <a:off x="4901050" y="2141437"/>
            <a:ext cx="3768000" cy="2373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299" name="Google Shape;299;p46"/>
          <p:cNvSpPr/>
          <p:nvPr/>
        </p:nvSpPr>
        <p:spPr>
          <a:xfrm>
            <a:off x="274950" y="1945525"/>
            <a:ext cx="4201200" cy="2917200"/>
          </a:xfrm>
          <a:prstGeom prst="roundRect">
            <a:avLst>
              <a:gd name="adj" fmla="val 5734"/>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300" name="Google Shape;300;p46"/>
          <p:cNvSpPr txBox="1">
            <a:spLocks noGrp="1"/>
          </p:cNvSpPr>
          <p:nvPr>
            <p:ph type="body" idx="2"/>
          </p:nvPr>
        </p:nvSpPr>
        <p:spPr>
          <a:xfrm>
            <a:off x="503350" y="2141437"/>
            <a:ext cx="3768000" cy="2373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301" name="Google Shape;301;p46"/>
          <p:cNvSpPr/>
          <p:nvPr/>
        </p:nvSpPr>
        <p:spPr>
          <a:xfrm>
            <a:off x="274950" y="284775"/>
            <a:ext cx="8598900" cy="854400"/>
          </a:xfrm>
          <a:prstGeom prst="roundRect">
            <a:avLst>
              <a:gd name="adj" fmla="val 25275"/>
            </a:avLst>
          </a:prstGeom>
          <a:solidFill>
            <a:schemeClr val="accent2"/>
          </a:solidFill>
          <a:ln w="9525"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90000"/>
              </a:lnSpc>
              <a:spcBef>
                <a:spcPts val="0"/>
              </a:spcBef>
              <a:spcAft>
                <a:spcPts val="0"/>
              </a:spcAft>
              <a:buNone/>
            </a:pPr>
            <a:endParaRPr sz="700"/>
          </a:p>
        </p:txBody>
      </p:sp>
      <p:sp>
        <p:nvSpPr>
          <p:cNvPr id="302" name="Google Shape;302;p46"/>
          <p:cNvSpPr txBox="1">
            <a:spLocks noGrp="1"/>
          </p:cNvSpPr>
          <p:nvPr>
            <p:ph type="title"/>
          </p:nvPr>
        </p:nvSpPr>
        <p:spPr>
          <a:xfrm>
            <a:off x="272650" y="327115"/>
            <a:ext cx="8601300" cy="840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a:endParaRPr/>
          </a:p>
        </p:txBody>
      </p:sp>
      <p:sp>
        <p:nvSpPr>
          <p:cNvPr id="303" name="Google Shape;303;p46"/>
          <p:cNvSpPr/>
          <p:nvPr/>
        </p:nvSpPr>
        <p:spPr>
          <a:xfrm>
            <a:off x="275100" y="1342725"/>
            <a:ext cx="4201200" cy="427200"/>
          </a:xfrm>
          <a:prstGeom prst="roundRect">
            <a:avLst>
              <a:gd name="adj" fmla="val 28253"/>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00"/>
          </a:p>
        </p:txBody>
      </p:sp>
      <p:sp>
        <p:nvSpPr>
          <p:cNvPr id="304" name="Google Shape;304;p46"/>
          <p:cNvSpPr txBox="1">
            <a:spLocks noGrp="1"/>
          </p:cNvSpPr>
          <p:nvPr>
            <p:ph type="subTitle" idx="3"/>
          </p:nvPr>
        </p:nvSpPr>
        <p:spPr>
          <a:xfrm>
            <a:off x="274950" y="1373150"/>
            <a:ext cx="4201200" cy="348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a:endParaRPr/>
          </a:p>
        </p:txBody>
      </p:sp>
      <p:sp>
        <p:nvSpPr>
          <p:cNvPr id="305" name="Google Shape;305;p46"/>
          <p:cNvSpPr/>
          <p:nvPr/>
        </p:nvSpPr>
        <p:spPr>
          <a:xfrm>
            <a:off x="4672725" y="1342725"/>
            <a:ext cx="4201200" cy="427200"/>
          </a:xfrm>
          <a:prstGeom prst="roundRect">
            <a:avLst>
              <a:gd name="adj" fmla="val 28253"/>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00"/>
          </a:p>
        </p:txBody>
      </p:sp>
      <p:sp>
        <p:nvSpPr>
          <p:cNvPr id="306" name="Google Shape;306;p46"/>
          <p:cNvSpPr txBox="1">
            <a:spLocks noGrp="1"/>
          </p:cNvSpPr>
          <p:nvPr>
            <p:ph type="subTitle" idx="4"/>
          </p:nvPr>
        </p:nvSpPr>
        <p:spPr>
          <a:xfrm>
            <a:off x="4672575" y="1373150"/>
            <a:ext cx="4201200" cy="348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hree Big Ideas">
  <p:cSld name="CUSTOM_29">
    <p:bg>
      <p:bgPr>
        <a:solidFill>
          <a:schemeClr val="lt2"/>
        </a:solidFill>
        <a:effectLst/>
      </p:bgPr>
    </p:bg>
    <p:spTree>
      <p:nvGrpSpPr>
        <p:cNvPr id="1" name="Shape 307"/>
        <p:cNvGrpSpPr/>
        <p:nvPr/>
      </p:nvGrpSpPr>
      <p:grpSpPr>
        <a:xfrm>
          <a:off x="0" y="0"/>
          <a:ext cx="0" cy="0"/>
          <a:chOff x="0" y="0"/>
          <a:chExt cx="0" cy="0"/>
        </a:xfrm>
      </p:grpSpPr>
      <p:sp>
        <p:nvSpPr>
          <p:cNvPr id="308" name="Google Shape;308;p47"/>
          <p:cNvSpPr/>
          <p:nvPr/>
        </p:nvSpPr>
        <p:spPr>
          <a:xfrm>
            <a:off x="274950" y="1945525"/>
            <a:ext cx="2721900" cy="2917200"/>
          </a:xfrm>
          <a:prstGeom prst="roundRect">
            <a:avLst>
              <a:gd name="adj" fmla="val 5734"/>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309" name="Google Shape;309;p47"/>
          <p:cNvSpPr txBox="1">
            <a:spLocks noGrp="1"/>
          </p:cNvSpPr>
          <p:nvPr>
            <p:ph type="body" idx="1"/>
          </p:nvPr>
        </p:nvSpPr>
        <p:spPr>
          <a:xfrm>
            <a:off x="392094" y="2141437"/>
            <a:ext cx="2487600" cy="2373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310" name="Google Shape;310;p47"/>
          <p:cNvSpPr/>
          <p:nvPr/>
        </p:nvSpPr>
        <p:spPr>
          <a:xfrm>
            <a:off x="274950" y="284775"/>
            <a:ext cx="8598900" cy="854400"/>
          </a:xfrm>
          <a:prstGeom prst="roundRect">
            <a:avLst>
              <a:gd name="adj" fmla="val 25275"/>
            </a:avLst>
          </a:prstGeom>
          <a:solidFill>
            <a:schemeClr val="accent2"/>
          </a:solidFill>
          <a:ln w="9525"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90000"/>
              </a:lnSpc>
              <a:spcBef>
                <a:spcPts val="0"/>
              </a:spcBef>
              <a:spcAft>
                <a:spcPts val="0"/>
              </a:spcAft>
              <a:buNone/>
            </a:pPr>
            <a:endParaRPr sz="700"/>
          </a:p>
        </p:txBody>
      </p:sp>
      <p:sp>
        <p:nvSpPr>
          <p:cNvPr id="311" name="Google Shape;311;p47"/>
          <p:cNvSpPr txBox="1">
            <a:spLocks noGrp="1"/>
          </p:cNvSpPr>
          <p:nvPr>
            <p:ph type="title"/>
          </p:nvPr>
        </p:nvSpPr>
        <p:spPr>
          <a:xfrm>
            <a:off x="272650" y="327115"/>
            <a:ext cx="8601300" cy="840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a:endParaRPr/>
          </a:p>
        </p:txBody>
      </p:sp>
      <p:sp>
        <p:nvSpPr>
          <p:cNvPr id="312" name="Google Shape;312;p47"/>
          <p:cNvSpPr/>
          <p:nvPr/>
        </p:nvSpPr>
        <p:spPr>
          <a:xfrm>
            <a:off x="275047" y="1342725"/>
            <a:ext cx="2721900" cy="427200"/>
          </a:xfrm>
          <a:prstGeom prst="roundRect">
            <a:avLst>
              <a:gd name="adj" fmla="val 28253"/>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00"/>
          </a:p>
        </p:txBody>
      </p:sp>
      <p:sp>
        <p:nvSpPr>
          <p:cNvPr id="313" name="Google Shape;313;p47"/>
          <p:cNvSpPr txBox="1">
            <a:spLocks noGrp="1"/>
          </p:cNvSpPr>
          <p:nvPr>
            <p:ph type="subTitle" idx="2"/>
          </p:nvPr>
        </p:nvSpPr>
        <p:spPr>
          <a:xfrm>
            <a:off x="274950" y="1373150"/>
            <a:ext cx="2721900" cy="348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a:endParaRPr/>
          </a:p>
        </p:txBody>
      </p:sp>
      <p:sp>
        <p:nvSpPr>
          <p:cNvPr id="314" name="Google Shape;314;p47"/>
          <p:cNvSpPr/>
          <p:nvPr/>
        </p:nvSpPr>
        <p:spPr>
          <a:xfrm>
            <a:off x="3211000" y="1945525"/>
            <a:ext cx="2721900" cy="2917200"/>
          </a:xfrm>
          <a:prstGeom prst="roundRect">
            <a:avLst>
              <a:gd name="adj" fmla="val 5734"/>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315" name="Google Shape;315;p47"/>
          <p:cNvSpPr txBox="1">
            <a:spLocks noGrp="1"/>
          </p:cNvSpPr>
          <p:nvPr>
            <p:ph type="body" idx="3"/>
          </p:nvPr>
        </p:nvSpPr>
        <p:spPr>
          <a:xfrm>
            <a:off x="3328144" y="2141437"/>
            <a:ext cx="2487600" cy="2373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316" name="Google Shape;316;p47"/>
          <p:cNvSpPr/>
          <p:nvPr/>
        </p:nvSpPr>
        <p:spPr>
          <a:xfrm>
            <a:off x="3211097" y="1342725"/>
            <a:ext cx="2721900" cy="427200"/>
          </a:xfrm>
          <a:prstGeom prst="roundRect">
            <a:avLst>
              <a:gd name="adj" fmla="val 28253"/>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00"/>
          </a:p>
        </p:txBody>
      </p:sp>
      <p:sp>
        <p:nvSpPr>
          <p:cNvPr id="317" name="Google Shape;317;p47"/>
          <p:cNvSpPr txBox="1">
            <a:spLocks noGrp="1"/>
          </p:cNvSpPr>
          <p:nvPr>
            <p:ph type="subTitle" idx="4"/>
          </p:nvPr>
        </p:nvSpPr>
        <p:spPr>
          <a:xfrm>
            <a:off x="3211000" y="1373150"/>
            <a:ext cx="2721900" cy="348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a:endParaRPr/>
          </a:p>
        </p:txBody>
      </p:sp>
      <p:sp>
        <p:nvSpPr>
          <p:cNvPr id="318" name="Google Shape;318;p47"/>
          <p:cNvSpPr/>
          <p:nvPr/>
        </p:nvSpPr>
        <p:spPr>
          <a:xfrm>
            <a:off x="6147150" y="1945525"/>
            <a:ext cx="2721900" cy="2917200"/>
          </a:xfrm>
          <a:prstGeom prst="roundRect">
            <a:avLst>
              <a:gd name="adj" fmla="val 5734"/>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319" name="Google Shape;319;p47"/>
          <p:cNvSpPr txBox="1">
            <a:spLocks noGrp="1"/>
          </p:cNvSpPr>
          <p:nvPr>
            <p:ph type="body" idx="5"/>
          </p:nvPr>
        </p:nvSpPr>
        <p:spPr>
          <a:xfrm>
            <a:off x="6264294" y="2141437"/>
            <a:ext cx="2487600" cy="2373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320" name="Google Shape;320;p47"/>
          <p:cNvSpPr/>
          <p:nvPr/>
        </p:nvSpPr>
        <p:spPr>
          <a:xfrm>
            <a:off x="6147247" y="1342725"/>
            <a:ext cx="2721900" cy="427200"/>
          </a:xfrm>
          <a:prstGeom prst="roundRect">
            <a:avLst>
              <a:gd name="adj" fmla="val 28253"/>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00"/>
          </a:p>
        </p:txBody>
      </p:sp>
      <p:sp>
        <p:nvSpPr>
          <p:cNvPr id="321" name="Google Shape;321;p47"/>
          <p:cNvSpPr txBox="1">
            <a:spLocks noGrp="1"/>
          </p:cNvSpPr>
          <p:nvPr>
            <p:ph type="subTitle" idx="6"/>
          </p:nvPr>
        </p:nvSpPr>
        <p:spPr>
          <a:xfrm>
            <a:off x="6147150" y="1373150"/>
            <a:ext cx="2721900" cy="348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Four Big Ideas">
  <p:cSld name="CUSTOM_30">
    <p:bg>
      <p:bgPr>
        <a:solidFill>
          <a:schemeClr val="lt2"/>
        </a:solidFill>
        <a:effectLst/>
      </p:bgPr>
    </p:bg>
    <p:spTree>
      <p:nvGrpSpPr>
        <p:cNvPr id="1" name="Shape 322"/>
        <p:cNvGrpSpPr/>
        <p:nvPr/>
      </p:nvGrpSpPr>
      <p:grpSpPr>
        <a:xfrm>
          <a:off x="0" y="0"/>
          <a:ext cx="0" cy="0"/>
          <a:chOff x="0" y="0"/>
          <a:chExt cx="0" cy="0"/>
        </a:xfrm>
      </p:grpSpPr>
      <p:sp>
        <p:nvSpPr>
          <p:cNvPr id="323" name="Google Shape;323;p48"/>
          <p:cNvSpPr/>
          <p:nvPr/>
        </p:nvSpPr>
        <p:spPr>
          <a:xfrm>
            <a:off x="274950" y="1945525"/>
            <a:ext cx="2059500" cy="2917200"/>
          </a:xfrm>
          <a:prstGeom prst="roundRect">
            <a:avLst>
              <a:gd name="adj" fmla="val 5734"/>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324" name="Google Shape;324;p48"/>
          <p:cNvSpPr txBox="1">
            <a:spLocks noGrp="1"/>
          </p:cNvSpPr>
          <p:nvPr>
            <p:ph type="body" idx="1"/>
          </p:nvPr>
        </p:nvSpPr>
        <p:spPr>
          <a:xfrm>
            <a:off x="363575" y="2098999"/>
            <a:ext cx="1881900" cy="26415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325" name="Google Shape;325;p48"/>
          <p:cNvSpPr/>
          <p:nvPr/>
        </p:nvSpPr>
        <p:spPr>
          <a:xfrm>
            <a:off x="274950" y="284775"/>
            <a:ext cx="8598900" cy="854400"/>
          </a:xfrm>
          <a:prstGeom prst="roundRect">
            <a:avLst>
              <a:gd name="adj" fmla="val 25275"/>
            </a:avLst>
          </a:prstGeom>
          <a:solidFill>
            <a:schemeClr val="accent2"/>
          </a:solidFill>
          <a:ln w="9525"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90000"/>
              </a:lnSpc>
              <a:spcBef>
                <a:spcPts val="0"/>
              </a:spcBef>
              <a:spcAft>
                <a:spcPts val="0"/>
              </a:spcAft>
              <a:buNone/>
            </a:pPr>
            <a:endParaRPr sz="700"/>
          </a:p>
        </p:txBody>
      </p:sp>
      <p:sp>
        <p:nvSpPr>
          <p:cNvPr id="326" name="Google Shape;326;p48"/>
          <p:cNvSpPr txBox="1">
            <a:spLocks noGrp="1"/>
          </p:cNvSpPr>
          <p:nvPr>
            <p:ph type="title"/>
          </p:nvPr>
        </p:nvSpPr>
        <p:spPr>
          <a:xfrm>
            <a:off x="272650" y="327115"/>
            <a:ext cx="8601300" cy="840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a:endParaRPr/>
          </a:p>
        </p:txBody>
      </p:sp>
      <p:sp>
        <p:nvSpPr>
          <p:cNvPr id="327" name="Google Shape;327;p48"/>
          <p:cNvSpPr/>
          <p:nvPr/>
        </p:nvSpPr>
        <p:spPr>
          <a:xfrm>
            <a:off x="275024" y="1342725"/>
            <a:ext cx="2059500" cy="427200"/>
          </a:xfrm>
          <a:prstGeom prst="roundRect">
            <a:avLst>
              <a:gd name="adj" fmla="val 28253"/>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00"/>
          </a:p>
        </p:txBody>
      </p:sp>
      <p:sp>
        <p:nvSpPr>
          <p:cNvPr id="328" name="Google Shape;328;p48"/>
          <p:cNvSpPr txBox="1">
            <a:spLocks noGrp="1"/>
          </p:cNvSpPr>
          <p:nvPr>
            <p:ph type="subTitle" idx="2"/>
          </p:nvPr>
        </p:nvSpPr>
        <p:spPr>
          <a:xfrm>
            <a:off x="274950" y="1373150"/>
            <a:ext cx="2059500" cy="348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a:endParaRPr/>
          </a:p>
        </p:txBody>
      </p:sp>
      <p:sp>
        <p:nvSpPr>
          <p:cNvPr id="329" name="Google Shape;329;p48"/>
          <p:cNvSpPr/>
          <p:nvPr/>
        </p:nvSpPr>
        <p:spPr>
          <a:xfrm>
            <a:off x="2454747" y="1945525"/>
            <a:ext cx="2059500" cy="2917200"/>
          </a:xfrm>
          <a:prstGeom prst="roundRect">
            <a:avLst>
              <a:gd name="adj" fmla="val 5734"/>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330" name="Google Shape;330;p48"/>
          <p:cNvSpPr txBox="1">
            <a:spLocks noGrp="1"/>
          </p:cNvSpPr>
          <p:nvPr>
            <p:ph type="body" idx="3"/>
          </p:nvPr>
        </p:nvSpPr>
        <p:spPr>
          <a:xfrm>
            <a:off x="2543370" y="2098999"/>
            <a:ext cx="1881900" cy="26415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331" name="Google Shape;331;p48"/>
          <p:cNvSpPr/>
          <p:nvPr/>
        </p:nvSpPr>
        <p:spPr>
          <a:xfrm>
            <a:off x="2454820" y="1342725"/>
            <a:ext cx="2059500" cy="427200"/>
          </a:xfrm>
          <a:prstGeom prst="roundRect">
            <a:avLst>
              <a:gd name="adj" fmla="val 28253"/>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00"/>
          </a:p>
        </p:txBody>
      </p:sp>
      <p:sp>
        <p:nvSpPr>
          <p:cNvPr id="332" name="Google Shape;332;p48"/>
          <p:cNvSpPr txBox="1">
            <a:spLocks noGrp="1"/>
          </p:cNvSpPr>
          <p:nvPr>
            <p:ph type="subTitle" idx="4"/>
          </p:nvPr>
        </p:nvSpPr>
        <p:spPr>
          <a:xfrm>
            <a:off x="2454747" y="1373150"/>
            <a:ext cx="2059500" cy="348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a:endParaRPr/>
          </a:p>
        </p:txBody>
      </p:sp>
      <p:sp>
        <p:nvSpPr>
          <p:cNvPr id="333" name="Google Shape;333;p48"/>
          <p:cNvSpPr/>
          <p:nvPr/>
        </p:nvSpPr>
        <p:spPr>
          <a:xfrm>
            <a:off x="4634609" y="1945525"/>
            <a:ext cx="2059500" cy="2917200"/>
          </a:xfrm>
          <a:prstGeom prst="roundRect">
            <a:avLst>
              <a:gd name="adj" fmla="val 5734"/>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334" name="Google Shape;334;p48"/>
          <p:cNvSpPr txBox="1">
            <a:spLocks noGrp="1"/>
          </p:cNvSpPr>
          <p:nvPr>
            <p:ph type="body" idx="5"/>
          </p:nvPr>
        </p:nvSpPr>
        <p:spPr>
          <a:xfrm>
            <a:off x="4723231" y="2098999"/>
            <a:ext cx="1881900" cy="26415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335" name="Google Shape;335;p48"/>
          <p:cNvSpPr/>
          <p:nvPr/>
        </p:nvSpPr>
        <p:spPr>
          <a:xfrm>
            <a:off x="4634683" y="1342725"/>
            <a:ext cx="2059500" cy="427200"/>
          </a:xfrm>
          <a:prstGeom prst="roundRect">
            <a:avLst>
              <a:gd name="adj" fmla="val 28253"/>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00"/>
          </a:p>
        </p:txBody>
      </p:sp>
      <p:sp>
        <p:nvSpPr>
          <p:cNvPr id="336" name="Google Shape;336;p48"/>
          <p:cNvSpPr txBox="1">
            <a:spLocks noGrp="1"/>
          </p:cNvSpPr>
          <p:nvPr>
            <p:ph type="subTitle" idx="6"/>
          </p:nvPr>
        </p:nvSpPr>
        <p:spPr>
          <a:xfrm>
            <a:off x="4634609" y="1373150"/>
            <a:ext cx="2059500" cy="348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a:endParaRPr/>
          </a:p>
        </p:txBody>
      </p:sp>
      <p:sp>
        <p:nvSpPr>
          <p:cNvPr id="337" name="Google Shape;337;p48"/>
          <p:cNvSpPr/>
          <p:nvPr/>
        </p:nvSpPr>
        <p:spPr>
          <a:xfrm>
            <a:off x="6814406" y="1945525"/>
            <a:ext cx="2059500" cy="2917200"/>
          </a:xfrm>
          <a:prstGeom prst="roundRect">
            <a:avLst>
              <a:gd name="adj" fmla="val 5734"/>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338" name="Google Shape;338;p48"/>
          <p:cNvSpPr txBox="1">
            <a:spLocks noGrp="1"/>
          </p:cNvSpPr>
          <p:nvPr>
            <p:ph type="body" idx="7"/>
          </p:nvPr>
        </p:nvSpPr>
        <p:spPr>
          <a:xfrm>
            <a:off x="6903026" y="2098999"/>
            <a:ext cx="1881900" cy="26415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339" name="Google Shape;339;p48"/>
          <p:cNvSpPr/>
          <p:nvPr/>
        </p:nvSpPr>
        <p:spPr>
          <a:xfrm>
            <a:off x="6814480" y="1342725"/>
            <a:ext cx="2059500" cy="427200"/>
          </a:xfrm>
          <a:prstGeom prst="roundRect">
            <a:avLst>
              <a:gd name="adj" fmla="val 28253"/>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00"/>
          </a:p>
        </p:txBody>
      </p:sp>
      <p:sp>
        <p:nvSpPr>
          <p:cNvPr id="340" name="Google Shape;340;p48"/>
          <p:cNvSpPr txBox="1">
            <a:spLocks noGrp="1"/>
          </p:cNvSpPr>
          <p:nvPr>
            <p:ph type="subTitle" idx="8"/>
          </p:nvPr>
        </p:nvSpPr>
        <p:spPr>
          <a:xfrm>
            <a:off x="6814406" y="1373150"/>
            <a:ext cx="2059500" cy="348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mp; Image">
  <p:cSld name="CUSTOM_31">
    <p:spTree>
      <p:nvGrpSpPr>
        <p:cNvPr id="1" name="Shape 341"/>
        <p:cNvGrpSpPr/>
        <p:nvPr/>
      </p:nvGrpSpPr>
      <p:grpSpPr>
        <a:xfrm>
          <a:off x="0" y="0"/>
          <a:ext cx="0" cy="0"/>
          <a:chOff x="0" y="0"/>
          <a:chExt cx="0" cy="0"/>
        </a:xfrm>
      </p:grpSpPr>
      <p:sp>
        <p:nvSpPr>
          <p:cNvPr id="342" name="Google Shape;342;p49"/>
          <p:cNvSpPr>
            <a:spLocks noGrp="1"/>
          </p:cNvSpPr>
          <p:nvPr>
            <p:ph type="pic" idx="2"/>
          </p:nvPr>
        </p:nvSpPr>
        <p:spPr>
          <a:xfrm>
            <a:off x="274950" y="1352225"/>
            <a:ext cx="8598900" cy="3510600"/>
          </a:xfrm>
          <a:prstGeom prst="roundRect">
            <a:avLst>
              <a:gd name="adj" fmla="val 5298"/>
            </a:avLst>
          </a:prstGeom>
          <a:noFill/>
          <a:ln w="9525" cap="flat" cmpd="sng">
            <a:solidFill>
              <a:srgbClr val="000000"/>
            </a:solidFill>
            <a:prstDash val="solid"/>
            <a:round/>
            <a:headEnd type="none" w="sm" len="sm"/>
            <a:tailEnd type="none" w="sm" len="sm"/>
          </a:ln>
        </p:spPr>
      </p:sp>
      <p:sp>
        <p:nvSpPr>
          <p:cNvPr id="343" name="Google Shape;343;p49"/>
          <p:cNvSpPr/>
          <p:nvPr/>
        </p:nvSpPr>
        <p:spPr>
          <a:xfrm>
            <a:off x="274950" y="284775"/>
            <a:ext cx="8598900" cy="854400"/>
          </a:xfrm>
          <a:prstGeom prst="roundRect">
            <a:avLst>
              <a:gd name="adj" fmla="val 25275"/>
            </a:avLst>
          </a:prstGeom>
          <a:solidFill>
            <a:schemeClr val="dk2"/>
          </a:solidFill>
          <a:ln w="9525"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90000"/>
              </a:lnSpc>
              <a:spcBef>
                <a:spcPts val="0"/>
              </a:spcBef>
              <a:spcAft>
                <a:spcPts val="0"/>
              </a:spcAft>
              <a:buNone/>
            </a:pPr>
            <a:endParaRPr sz="700"/>
          </a:p>
        </p:txBody>
      </p:sp>
      <p:sp>
        <p:nvSpPr>
          <p:cNvPr id="344" name="Google Shape;344;p49"/>
          <p:cNvSpPr txBox="1">
            <a:spLocks noGrp="1"/>
          </p:cNvSpPr>
          <p:nvPr>
            <p:ph type="title"/>
          </p:nvPr>
        </p:nvSpPr>
        <p:spPr>
          <a:xfrm>
            <a:off x="272650" y="327115"/>
            <a:ext cx="8601300" cy="840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wo Storyboards">
  <p:cSld name="CUSTOM_32">
    <p:bg>
      <p:bgPr>
        <a:solidFill>
          <a:schemeClr val="dk2"/>
        </a:solidFill>
        <a:effectLst/>
      </p:bgPr>
    </p:bg>
    <p:spTree>
      <p:nvGrpSpPr>
        <p:cNvPr id="1" name="Shape 345"/>
        <p:cNvGrpSpPr/>
        <p:nvPr/>
      </p:nvGrpSpPr>
      <p:grpSpPr>
        <a:xfrm>
          <a:off x="0" y="0"/>
          <a:ext cx="0" cy="0"/>
          <a:chOff x="0" y="0"/>
          <a:chExt cx="0" cy="0"/>
        </a:xfrm>
      </p:grpSpPr>
      <p:sp>
        <p:nvSpPr>
          <p:cNvPr id="346" name="Google Shape;346;p50"/>
          <p:cNvSpPr/>
          <p:nvPr/>
        </p:nvSpPr>
        <p:spPr>
          <a:xfrm>
            <a:off x="4672650" y="3723950"/>
            <a:ext cx="4201200" cy="1128900"/>
          </a:xfrm>
          <a:prstGeom prst="roundRect">
            <a:avLst>
              <a:gd name="adj" fmla="val 5734"/>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347" name="Google Shape;347;p50"/>
          <p:cNvSpPr/>
          <p:nvPr/>
        </p:nvSpPr>
        <p:spPr>
          <a:xfrm>
            <a:off x="274950" y="3723950"/>
            <a:ext cx="4201200" cy="1128900"/>
          </a:xfrm>
          <a:prstGeom prst="roundRect">
            <a:avLst>
              <a:gd name="adj" fmla="val 5734"/>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348" name="Google Shape;348;p50"/>
          <p:cNvSpPr txBox="1">
            <a:spLocks noGrp="1"/>
          </p:cNvSpPr>
          <p:nvPr>
            <p:ph type="body" idx="1"/>
          </p:nvPr>
        </p:nvSpPr>
        <p:spPr>
          <a:xfrm>
            <a:off x="392400" y="3829313"/>
            <a:ext cx="3987600" cy="9180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349" name="Google Shape;349;p50"/>
          <p:cNvSpPr/>
          <p:nvPr/>
        </p:nvSpPr>
        <p:spPr>
          <a:xfrm>
            <a:off x="274950" y="284775"/>
            <a:ext cx="8598900" cy="854400"/>
          </a:xfrm>
          <a:prstGeom prst="roundRect">
            <a:avLst>
              <a:gd name="adj" fmla="val 25275"/>
            </a:avLst>
          </a:prstGeom>
          <a:solidFill>
            <a:schemeClr val="accent2"/>
          </a:solidFill>
          <a:ln w="9525"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90000"/>
              </a:lnSpc>
              <a:spcBef>
                <a:spcPts val="0"/>
              </a:spcBef>
              <a:spcAft>
                <a:spcPts val="0"/>
              </a:spcAft>
              <a:buNone/>
            </a:pPr>
            <a:endParaRPr sz="700"/>
          </a:p>
        </p:txBody>
      </p:sp>
      <p:sp>
        <p:nvSpPr>
          <p:cNvPr id="350" name="Google Shape;350;p50"/>
          <p:cNvSpPr txBox="1">
            <a:spLocks noGrp="1"/>
          </p:cNvSpPr>
          <p:nvPr>
            <p:ph type="title"/>
          </p:nvPr>
        </p:nvSpPr>
        <p:spPr>
          <a:xfrm>
            <a:off x="272650" y="327115"/>
            <a:ext cx="8601300" cy="840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a:endParaRPr/>
          </a:p>
        </p:txBody>
      </p:sp>
      <p:sp>
        <p:nvSpPr>
          <p:cNvPr id="351" name="Google Shape;351;p50"/>
          <p:cNvSpPr/>
          <p:nvPr/>
        </p:nvSpPr>
        <p:spPr>
          <a:xfrm>
            <a:off x="275100" y="1279100"/>
            <a:ext cx="4201200" cy="427200"/>
          </a:xfrm>
          <a:prstGeom prst="roundRect">
            <a:avLst>
              <a:gd name="adj" fmla="val 28253"/>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00"/>
          </a:p>
        </p:txBody>
      </p:sp>
      <p:sp>
        <p:nvSpPr>
          <p:cNvPr id="352" name="Google Shape;352;p50"/>
          <p:cNvSpPr txBox="1">
            <a:spLocks noGrp="1"/>
          </p:cNvSpPr>
          <p:nvPr>
            <p:ph type="subTitle" idx="2"/>
          </p:nvPr>
        </p:nvSpPr>
        <p:spPr>
          <a:xfrm>
            <a:off x="274950" y="1309525"/>
            <a:ext cx="4201200" cy="348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a:endParaRPr/>
          </a:p>
        </p:txBody>
      </p:sp>
      <p:sp>
        <p:nvSpPr>
          <p:cNvPr id="353" name="Google Shape;353;p50"/>
          <p:cNvSpPr/>
          <p:nvPr/>
        </p:nvSpPr>
        <p:spPr>
          <a:xfrm>
            <a:off x="4672725" y="1279100"/>
            <a:ext cx="4201200" cy="427200"/>
          </a:xfrm>
          <a:prstGeom prst="roundRect">
            <a:avLst>
              <a:gd name="adj" fmla="val 28253"/>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00"/>
          </a:p>
        </p:txBody>
      </p:sp>
      <p:sp>
        <p:nvSpPr>
          <p:cNvPr id="354" name="Google Shape;354;p50"/>
          <p:cNvSpPr txBox="1">
            <a:spLocks noGrp="1"/>
          </p:cNvSpPr>
          <p:nvPr>
            <p:ph type="subTitle" idx="3"/>
          </p:nvPr>
        </p:nvSpPr>
        <p:spPr>
          <a:xfrm>
            <a:off x="4672575" y="1309525"/>
            <a:ext cx="4201200" cy="348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a:endParaRPr/>
          </a:p>
        </p:txBody>
      </p:sp>
      <p:sp>
        <p:nvSpPr>
          <p:cNvPr id="355" name="Google Shape;355;p50"/>
          <p:cNvSpPr>
            <a:spLocks noGrp="1"/>
          </p:cNvSpPr>
          <p:nvPr>
            <p:ph type="pic" idx="4"/>
          </p:nvPr>
        </p:nvSpPr>
        <p:spPr>
          <a:xfrm>
            <a:off x="274950" y="1822175"/>
            <a:ext cx="4201200" cy="1785900"/>
          </a:xfrm>
          <a:prstGeom prst="roundRect">
            <a:avLst>
              <a:gd name="adj" fmla="val 5298"/>
            </a:avLst>
          </a:prstGeom>
          <a:noFill/>
          <a:ln w="9525" cap="flat" cmpd="sng">
            <a:solidFill>
              <a:srgbClr val="000000"/>
            </a:solidFill>
            <a:prstDash val="solid"/>
            <a:round/>
            <a:headEnd type="none" w="sm" len="sm"/>
            <a:tailEnd type="none" w="sm" len="sm"/>
          </a:ln>
        </p:spPr>
      </p:sp>
      <p:sp>
        <p:nvSpPr>
          <p:cNvPr id="356" name="Google Shape;356;p50"/>
          <p:cNvSpPr txBox="1">
            <a:spLocks noGrp="1"/>
          </p:cNvSpPr>
          <p:nvPr>
            <p:ph type="body" idx="5"/>
          </p:nvPr>
        </p:nvSpPr>
        <p:spPr>
          <a:xfrm>
            <a:off x="4779375" y="3829313"/>
            <a:ext cx="3987600" cy="9180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357" name="Google Shape;357;p50"/>
          <p:cNvSpPr>
            <a:spLocks noGrp="1"/>
          </p:cNvSpPr>
          <p:nvPr>
            <p:ph type="pic" idx="6"/>
          </p:nvPr>
        </p:nvSpPr>
        <p:spPr>
          <a:xfrm>
            <a:off x="4672575" y="1822175"/>
            <a:ext cx="4201200" cy="1785900"/>
          </a:xfrm>
          <a:prstGeom prst="roundRect">
            <a:avLst>
              <a:gd name="adj" fmla="val 5298"/>
            </a:avLst>
          </a:prstGeom>
          <a:noFill/>
          <a:ln w="9525" cap="flat" cmpd="sng">
            <a:solidFill>
              <a:srgbClr val="000000"/>
            </a:solidFill>
            <a:prstDash val="solid"/>
            <a:round/>
            <a:headEnd type="none" w="sm" len="sm"/>
            <a:tailEnd type="none" w="sm" len="sm"/>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ree Storyboards">
  <p:cSld name="CUSTOM_33">
    <p:bg>
      <p:bgPr>
        <a:solidFill>
          <a:schemeClr val="dk2"/>
        </a:solidFill>
        <a:effectLst/>
      </p:bgPr>
    </p:bg>
    <p:spTree>
      <p:nvGrpSpPr>
        <p:cNvPr id="1" name="Shape 358"/>
        <p:cNvGrpSpPr/>
        <p:nvPr/>
      </p:nvGrpSpPr>
      <p:grpSpPr>
        <a:xfrm>
          <a:off x="0" y="0"/>
          <a:ext cx="0" cy="0"/>
          <a:chOff x="0" y="0"/>
          <a:chExt cx="0" cy="0"/>
        </a:xfrm>
      </p:grpSpPr>
      <p:sp>
        <p:nvSpPr>
          <p:cNvPr id="359" name="Google Shape;359;p51"/>
          <p:cNvSpPr/>
          <p:nvPr/>
        </p:nvSpPr>
        <p:spPr>
          <a:xfrm>
            <a:off x="3185399" y="3723950"/>
            <a:ext cx="2780400" cy="1128900"/>
          </a:xfrm>
          <a:prstGeom prst="roundRect">
            <a:avLst>
              <a:gd name="adj" fmla="val 5734"/>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360" name="Google Shape;360;p51"/>
          <p:cNvSpPr/>
          <p:nvPr/>
        </p:nvSpPr>
        <p:spPr>
          <a:xfrm>
            <a:off x="274950" y="3723950"/>
            <a:ext cx="2780400" cy="1128900"/>
          </a:xfrm>
          <a:prstGeom prst="roundRect">
            <a:avLst>
              <a:gd name="adj" fmla="val 5734"/>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361" name="Google Shape;361;p51"/>
          <p:cNvSpPr txBox="1">
            <a:spLocks noGrp="1"/>
          </p:cNvSpPr>
          <p:nvPr>
            <p:ph type="body" idx="1"/>
          </p:nvPr>
        </p:nvSpPr>
        <p:spPr>
          <a:xfrm>
            <a:off x="352680" y="3829313"/>
            <a:ext cx="2639100" cy="9180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362" name="Google Shape;362;p51"/>
          <p:cNvSpPr/>
          <p:nvPr/>
        </p:nvSpPr>
        <p:spPr>
          <a:xfrm>
            <a:off x="274950" y="284775"/>
            <a:ext cx="8598900" cy="854400"/>
          </a:xfrm>
          <a:prstGeom prst="roundRect">
            <a:avLst>
              <a:gd name="adj" fmla="val 25275"/>
            </a:avLst>
          </a:prstGeom>
          <a:solidFill>
            <a:schemeClr val="accent2"/>
          </a:solidFill>
          <a:ln w="9525"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90000"/>
              </a:lnSpc>
              <a:spcBef>
                <a:spcPts val="0"/>
              </a:spcBef>
              <a:spcAft>
                <a:spcPts val="0"/>
              </a:spcAft>
              <a:buNone/>
            </a:pPr>
            <a:endParaRPr sz="700"/>
          </a:p>
        </p:txBody>
      </p:sp>
      <p:sp>
        <p:nvSpPr>
          <p:cNvPr id="363" name="Google Shape;363;p51"/>
          <p:cNvSpPr txBox="1">
            <a:spLocks noGrp="1"/>
          </p:cNvSpPr>
          <p:nvPr>
            <p:ph type="title"/>
          </p:nvPr>
        </p:nvSpPr>
        <p:spPr>
          <a:xfrm>
            <a:off x="272650" y="327115"/>
            <a:ext cx="8601300" cy="840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a:endParaRPr/>
          </a:p>
        </p:txBody>
      </p:sp>
      <p:sp>
        <p:nvSpPr>
          <p:cNvPr id="364" name="Google Shape;364;p51"/>
          <p:cNvSpPr/>
          <p:nvPr/>
        </p:nvSpPr>
        <p:spPr>
          <a:xfrm>
            <a:off x="275049" y="1279100"/>
            <a:ext cx="2780400" cy="427200"/>
          </a:xfrm>
          <a:prstGeom prst="roundRect">
            <a:avLst>
              <a:gd name="adj" fmla="val 28253"/>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00"/>
          </a:p>
        </p:txBody>
      </p:sp>
      <p:sp>
        <p:nvSpPr>
          <p:cNvPr id="365" name="Google Shape;365;p51"/>
          <p:cNvSpPr txBox="1">
            <a:spLocks noGrp="1"/>
          </p:cNvSpPr>
          <p:nvPr>
            <p:ph type="subTitle" idx="2"/>
          </p:nvPr>
        </p:nvSpPr>
        <p:spPr>
          <a:xfrm>
            <a:off x="274950" y="1309525"/>
            <a:ext cx="2780400" cy="348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a:endParaRPr/>
          </a:p>
        </p:txBody>
      </p:sp>
      <p:sp>
        <p:nvSpPr>
          <p:cNvPr id="366" name="Google Shape;366;p51"/>
          <p:cNvSpPr/>
          <p:nvPr/>
        </p:nvSpPr>
        <p:spPr>
          <a:xfrm>
            <a:off x="3185449" y="1279100"/>
            <a:ext cx="2780400" cy="427200"/>
          </a:xfrm>
          <a:prstGeom prst="roundRect">
            <a:avLst>
              <a:gd name="adj" fmla="val 28253"/>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00"/>
          </a:p>
        </p:txBody>
      </p:sp>
      <p:sp>
        <p:nvSpPr>
          <p:cNvPr id="367" name="Google Shape;367;p51"/>
          <p:cNvSpPr txBox="1">
            <a:spLocks noGrp="1"/>
          </p:cNvSpPr>
          <p:nvPr>
            <p:ph type="subTitle" idx="3"/>
          </p:nvPr>
        </p:nvSpPr>
        <p:spPr>
          <a:xfrm>
            <a:off x="3185350" y="1309525"/>
            <a:ext cx="2780400" cy="348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a:endParaRPr/>
          </a:p>
        </p:txBody>
      </p:sp>
      <p:sp>
        <p:nvSpPr>
          <p:cNvPr id="368" name="Google Shape;368;p51"/>
          <p:cNvSpPr>
            <a:spLocks noGrp="1"/>
          </p:cNvSpPr>
          <p:nvPr>
            <p:ph type="pic" idx="4"/>
          </p:nvPr>
        </p:nvSpPr>
        <p:spPr>
          <a:xfrm>
            <a:off x="274950" y="1822175"/>
            <a:ext cx="2780400" cy="1785900"/>
          </a:xfrm>
          <a:prstGeom prst="roundRect">
            <a:avLst>
              <a:gd name="adj" fmla="val 5298"/>
            </a:avLst>
          </a:prstGeom>
          <a:noFill/>
          <a:ln w="9525" cap="flat" cmpd="sng">
            <a:solidFill>
              <a:srgbClr val="000000"/>
            </a:solidFill>
            <a:prstDash val="solid"/>
            <a:round/>
            <a:headEnd type="none" w="sm" len="sm"/>
            <a:tailEnd type="none" w="sm" len="sm"/>
          </a:ln>
        </p:spPr>
      </p:sp>
      <p:sp>
        <p:nvSpPr>
          <p:cNvPr id="369" name="Google Shape;369;p51"/>
          <p:cNvSpPr txBox="1">
            <a:spLocks noGrp="1"/>
          </p:cNvSpPr>
          <p:nvPr>
            <p:ph type="body" idx="5"/>
          </p:nvPr>
        </p:nvSpPr>
        <p:spPr>
          <a:xfrm>
            <a:off x="3256031" y="3829313"/>
            <a:ext cx="2639100" cy="9180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370" name="Google Shape;370;p51"/>
          <p:cNvSpPr>
            <a:spLocks noGrp="1"/>
          </p:cNvSpPr>
          <p:nvPr>
            <p:ph type="pic" idx="6"/>
          </p:nvPr>
        </p:nvSpPr>
        <p:spPr>
          <a:xfrm>
            <a:off x="3185350" y="1822175"/>
            <a:ext cx="2780400" cy="1785900"/>
          </a:xfrm>
          <a:prstGeom prst="roundRect">
            <a:avLst>
              <a:gd name="adj" fmla="val 5298"/>
            </a:avLst>
          </a:prstGeom>
          <a:noFill/>
          <a:ln w="9525" cap="flat" cmpd="sng">
            <a:solidFill>
              <a:srgbClr val="000000"/>
            </a:solidFill>
            <a:prstDash val="solid"/>
            <a:round/>
            <a:headEnd type="none" w="sm" len="sm"/>
            <a:tailEnd type="none" w="sm" len="sm"/>
          </a:ln>
        </p:spPr>
      </p:sp>
      <p:sp>
        <p:nvSpPr>
          <p:cNvPr id="371" name="Google Shape;371;p51"/>
          <p:cNvSpPr/>
          <p:nvPr/>
        </p:nvSpPr>
        <p:spPr>
          <a:xfrm>
            <a:off x="6095809" y="3723950"/>
            <a:ext cx="2780400" cy="1128900"/>
          </a:xfrm>
          <a:prstGeom prst="roundRect">
            <a:avLst>
              <a:gd name="adj" fmla="val 5734"/>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372" name="Google Shape;372;p51"/>
          <p:cNvSpPr/>
          <p:nvPr/>
        </p:nvSpPr>
        <p:spPr>
          <a:xfrm>
            <a:off x="6095859" y="1279100"/>
            <a:ext cx="2780400" cy="427200"/>
          </a:xfrm>
          <a:prstGeom prst="roundRect">
            <a:avLst>
              <a:gd name="adj" fmla="val 28253"/>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00"/>
          </a:p>
        </p:txBody>
      </p:sp>
      <p:sp>
        <p:nvSpPr>
          <p:cNvPr id="373" name="Google Shape;373;p51"/>
          <p:cNvSpPr txBox="1">
            <a:spLocks noGrp="1"/>
          </p:cNvSpPr>
          <p:nvPr>
            <p:ph type="subTitle" idx="7"/>
          </p:nvPr>
        </p:nvSpPr>
        <p:spPr>
          <a:xfrm>
            <a:off x="6095760" y="1309525"/>
            <a:ext cx="2780400" cy="348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a:endParaRPr/>
          </a:p>
        </p:txBody>
      </p:sp>
      <p:sp>
        <p:nvSpPr>
          <p:cNvPr id="374" name="Google Shape;374;p51"/>
          <p:cNvSpPr txBox="1">
            <a:spLocks noGrp="1"/>
          </p:cNvSpPr>
          <p:nvPr>
            <p:ph type="body" idx="8"/>
          </p:nvPr>
        </p:nvSpPr>
        <p:spPr>
          <a:xfrm>
            <a:off x="6166441" y="3829313"/>
            <a:ext cx="2639100" cy="9180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375" name="Google Shape;375;p51"/>
          <p:cNvSpPr>
            <a:spLocks noGrp="1"/>
          </p:cNvSpPr>
          <p:nvPr>
            <p:ph type="pic" idx="9"/>
          </p:nvPr>
        </p:nvSpPr>
        <p:spPr>
          <a:xfrm>
            <a:off x="6095760" y="1822175"/>
            <a:ext cx="2780400" cy="1785900"/>
          </a:xfrm>
          <a:prstGeom prst="roundRect">
            <a:avLst>
              <a:gd name="adj" fmla="val 5298"/>
            </a:avLst>
          </a:prstGeom>
          <a:noFill/>
          <a:ln w="9525" cap="flat" cmpd="sng">
            <a:solidFill>
              <a:srgbClr val="000000"/>
            </a:solidFill>
            <a:prstDash val="solid"/>
            <a:round/>
            <a:headEnd type="none" w="sm" len="sm"/>
            <a:tailEnd type="none" w="sm" len="sm"/>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Image Only">
  <p:cSld name="CUSTOM_34">
    <p:spTree>
      <p:nvGrpSpPr>
        <p:cNvPr id="1" name="Shape 376"/>
        <p:cNvGrpSpPr/>
        <p:nvPr/>
      </p:nvGrpSpPr>
      <p:grpSpPr>
        <a:xfrm>
          <a:off x="0" y="0"/>
          <a:ext cx="0" cy="0"/>
          <a:chOff x="0" y="0"/>
          <a:chExt cx="0" cy="0"/>
        </a:xfrm>
      </p:grpSpPr>
      <p:sp>
        <p:nvSpPr>
          <p:cNvPr id="377" name="Google Shape;377;p52"/>
          <p:cNvSpPr>
            <a:spLocks noGrp="1"/>
          </p:cNvSpPr>
          <p:nvPr>
            <p:ph type="pic" idx="2"/>
          </p:nvPr>
        </p:nvSpPr>
        <p:spPr>
          <a:xfrm>
            <a:off x="274950" y="273750"/>
            <a:ext cx="8598900" cy="4596000"/>
          </a:xfrm>
          <a:prstGeom prst="roundRect">
            <a:avLst>
              <a:gd name="adj" fmla="val 5298"/>
            </a:avLst>
          </a:prstGeom>
          <a:noFill/>
          <a:ln w="9525" cap="flat" cmpd="sng">
            <a:solidFill>
              <a:srgbClr val="000000"/>
            </a:solidFill>
            <a:prstDash val="solid"/>
            <a:round/>
            <a:headEnd type="none" w="sm" len="sm"/>
            <a:tailEnd type="none" w="sm" len="sm"/>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Image Grid">
  <p:cSld name="CUSTOM_35">
    <p:spTree>
      <p:nvGrpSpPr>
        <p:cNvPr id="1" name="Shape 378"/>
        <p:cNvGrpSpPr/>
        <p:nvPr/>
      </p:nvGrpSpPr>
      <p:grpSpPr>
        <a:xfrm>
          <a:off x="0" y="0"/>
          <a:ext cx="0" cy="0"/>
          <a:chOff x="0" y="0"/>
          <a:chExt cx="0" cy="0"/>
        </a:xfrm>
      </p:grpSpPr>
      <p:sp>
        <p:nvSpPr>
          <p:cNvPr id="379" name="Google Shape;379;p53"/>
          <p:cNvSpPr>
            <a:spLocks noGrp="1"/>
          </p:cNvSpPr>
          <p:nvPr>
            <p:ph type="pic" idx="2"/>
          </p:nvPr>
        </p:nvSpPr>
        <p:spPr>
          <a:xfrm>
            <a:off x="7186900" y="1350138"/>
            <a:ext cx="1685700" cy="3510600"/>
          </a:xfrm>
          <a:prstGeom prst="roundRect">
            <a:avLst>
              <a:gd name="adj" fmla="val 9180"/>
            </a:avLst>
          </a:prstGeom>
          <a:noFill/>
          <a:ln w="9525" cap="flat" cmpd="sng">
            <a:solidFill>
              <a:srgbClr val="000000"/>
            </a:solidFill>
            <a:prstDash val="solid"/>
            <a:round/>
            <a:headEnd type="none" w="sm" len="sm"/>
            <a:tailEnd type="none" w="sm" len="sm"/>
          </a:ln>
        </p:spPr>
      </p:sp>
      <p:sp>
        <p:nvSpPr>
          <p:cNvPr id="380" name="Google Shape;380;p53"/>
          <p:cNvSpPr/>
          <p:nvPr/>
        </p:nvSpPr>
        <p:spPr>
          <a:xfrm>
            <a:off x="273650" y="282688"/>
            <a:ext cx="8598900" cy="854400"/>
          </a:xfrm>
          <a:prstGeom prst="roundRect">
            <a:avLst>
              <a:gd name="adj" fmla="val 25275"/>
            </a:avLst>
          </a:prstGeom>
          <a:solidFill>
            <a:schemeClr val="accent2"/>
          </a:solidFill>
          <a:ln w="9525"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lnSpc>
                <a:spcPct val="90000"/>
              </a:lnSpc>
              <a:spcBef>
                <a:spcPts val="0"/>
              </a:spcBef>
              <a:spcAft>
                <a:spcPts val="0"/>
              </a:spcAft>
              <a:buNone/>
            </a:pPr>
            <a:endParaRPr sz="700"/>
          </a:p>
        </p:txBody>
      </p:sp>
      <p:sp>
        <p:nvSpPr>
          <p:cNvPr id="381" name="Google Shape;381;p53"/>
          <p:cNvSpPr txBox="1">
            <a:spLocks noGrp="1"/>
          </p:cNvSpPr>
          <p:nvPr>
            <p:ph type="title"/>
          </p:nvPr>
        </p:nvSpPr>
        <p:spPr>
          <a:xfrm>
            <a:off x="271350" y="325027"/>
            <a:ext cx="8601300" cy="840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a:endParaRPr/>
          </a:p>
        </p:txBody>
      </p:sp>
      <p:sp>
        <p:nvSpPr>
          <p:cNvPr id="382" name="Google Shape;382;p53"/>
          <p:cNvSpPr>
            <a:spLocks noGrp="1"/>
          </p:cNvSpPr>
          <p:nvPr>
            <p:ph type="pic" idx="3"/>
          </p:nvPr>
        </p:nvSpPr>
        <p:spPr>
          <a:xfrm>
            <a:off x="273650" y="1350150"/>
            <a:ext cx="1636500" cy="1688400"/>
          </a:xfrm>
          <a:prstGeom prst="roundRect">
            <a:avLst>
              <a:gd name="adj" fmla="val 9664"/>
            </a:avLst>
          </a:prstGeom>
          <a:noFill/>
          <a:ln w="9525" cap="flat" cmpd="sng">
            <a:solidFill>
              <a:srgbClr val="000000"/>
            </a:solidFill>
            <a:prstDash val="solid"/>
            <a:round/>
            <a:headEnd type="none" w="sm" len="sm"/>
            <a:tailEnd type="none" w="sm" len="sm"/>
          </a:ln>
        </p:spPr>
      </p:sp>
      <p:sp>
        <p:nvSpPr>
          <p:cNvPr id="383" name="Google Shape;383;p53"/>
          <p:cNvSpPr>
            <a:spLocks noGrp="1"/>
          </p:cNvSpPr>
          <p:nvPr>
            <p:ph type="pic" idx="4"/>
          </p:nvPr>
        </p:nvSpPr>
        <p:spPr>
          <a:xfrm>
            <a:off x="1998688" y="1350150"/>
            <a:ext cx="1636500" cy="1688400"/>
          </a:xfrm>
          <a:prstGeom prst="roundRect">
            <a:avLst>
              <a:gd name="adj" fmla="val 9664"/>
            </a:avLst>
          </a:prstGeom>
          <a:noFill/>
          <a:ln w="9525" cap="flat" cmpd="sng">
            <a:solidFill>
              <a:srgbClr val="000000"/>
            </a:solidFill>
            <a:prstDash val="solid"/>
            <a:round/>
            <a:headEnd type="none" w="sm" len="sm"/>
            <a:tailEnd type="none" w="sm" len="sm"/>
          </a:ln>
        </p:spPr>
      </p:sp>
      <p:sp>
        <p:nvSpPr>
          <p:cNvPr id="384" name="Google Shape;384;p53"/>
          <p:cNvSpPr>
            <a:spLocks noGrp="1"/>
          </p:cNvSpPr>
          <p:nvPr>
            <p:ph type="pic" idx="5"/>
          </p:nvPr>
        </p:nvSpPr>
        <p:spPr>
          <a:xfrm>
            <a:off x="3723713" y="1350150"/>
            <a:ext cx="1636500" cy="1688400"/>
          </a:xfrm>
          <a:prstGeom prst="roundRect">
            <a:avLst>
              <a:gd name="adj" fmla="val 9664"/>
            </a:avLst>
          </a:prstGeom>
          <a:noFill/>
          <a:ln w="9525" cap="flat" cmpd="sng">
            <a:solidFill>
              <a:srgbClr val="000000"/>
            </a:solidFill>
            <a:prstDash val="solid"/>
            <a:round/>
            <a:headEnd type="none" w="sm" len="sm"/>
            <a:tailEnd type="none" w="sm" len="sm"/>
          </a:ln>
        </p:spPr>
      </p:sp>
      <p:sp>
        <p:nvSpPr>
          <p:cNvPr id="385" name="Google Shape;385;p53"/>
          <p:cNvSpPr>
            <a:spLocks noGrp="1"/>
          </p:cNvSpPr>
          <p:nvPr>
            <p:ph type="pic" idx="6"/>
          </p:nvPr>
        </p:nvSpPr>
        <p:spPr>
          <a:xfrm>
            <a:off x="5455300" y="1350150"/>
            <a:ext cx="1636500" cy="1688400"/>
          </a:xfrm>
          <a:prstGeom prst="roundRect">
            <a:avLst>
              <a:gd name="adj" fmla="val 9664"/>
            </a:avLst>
          </a:prstGeom>
          <a:noFill/>
          <a:ln w="9525" cap="flat" cmpd="sng">
            <a:solidFill>
              <a:srgbClr val="000000"/>
            </a:solidFill>
            <a:prstDash val="solid"/>
            <a:round/>
            <a:headEnd type="none" w="sm" len="sm"/>
            <a:tailEnd type="none" w="sm" len="sm"/>
          </a:ln>
        </p:spPr>
      </p:sp>
      <p:sp>
        <p:nvSpPr>
          <p:cNvPr id="386" name="Google Shape;386;p53"/>
          <p:cNvSpPr>
            <a:spLocks noGrp="1"/>
          </p:cNvSpPr>
          <p:nvPr>
            <p:ph type="pic" idx="7"/>
          </p:nvPr>
        </p:nvSpPr>
        <p:spPr>
          <a:xfrm>
            <a:off x="273650" y="3131825"/>
            <a:ext cx="1636500" cy="1728900"/>
          </a:xfrm>
          <a:prstGeom prst="roundRect">
            <a:avLst>
              <a:gd name="adj" fmla="val 9664"/>
            </a:avLst>
          </a:prstGeom>
          <a:noFill/>
          <a:ln w="9525" cap="flat" cmpd="sng">
            <a:solidFill>
              <a:srgbClr val="000000"/>
            </a:solidFill>
            <a:prstDash val="solid"/>
            <a:round/>
            <a:headEnd type="none" w="sm" len="sm"/>
            <a:tailEnd type="none" w="sm" len="sm"/>
          </a:ln>
        </p:spPr>
      </p:sp>
      <p:sp>
        <p:nvSpPr>
          <p:cNvPr id="387" name="Google Shape;387;p53"/>
          <p:cNvSpPr>
            <a:spLocks noGrp="1"/>
          </p:cNvSpPr>
          <p:nvPr>
            <p:ph type="pic" idx="8"/>
          </p:nvPr>
        </p:nvSpPr>
        <p:spPr>
          <a:xfrm>
            <a:off x="1998688" y="3131825"/>
            <a:ext cx="1636500" cy="1728900"/>
          </a:xfrm>
          <a:prstGeom prst="roundRect">
            <a:avLst>
              <a:gd name="adj" fmla="val 9664"/>
            </a:avLst>
          </a:prstGeom>
          <a:noFill/>
          <a:ln w="9525" cap="flat" cmpd="sng">
            <a:solidFill>
              <a:srgbClr val="000000"/>
            </a:solidFill>
            <a:prstDash val="solid"/>
            <a:round/>
            <a:headEnd type="none" w="sm" len="sm"/>
            <a:tailEnd type="none" w="sm" len="sm"/>
          </a:ln>
        </p:spPr>
      </p:sp>
      <p:sp>
        <p:nvSpPr>
          <p:cNvPr id="388" name="Google Shape;388;p53"/>
          <p:cNvSpPr>
            <a:spLocks noGrp="1"/>
          </p:cNvSpPr>
          <p:nvPr>
            <p:ph type="pic" idx="9"/>
          </p:nvPr>
        </p:nvSpPr>
        <p:spPr>
          <a:xfrm>
            <a:off x="3723713" y="3131825"/>
            <a:ext cx="1636500" cy="1728900"/>
          </a:xfrm>
          <a:prstGeom prst="roundRect">
            <a:avLst>
              <a:gd name="adj" fmla="val 9664"/>
            </a:avLst>
          </a:prstGeom>
          <a:noFill/>
          <a:ln w="9525" cap="flat" cmpd="sng">
            <a:solidFill>
              <a:srgbClr val="000000"/>
            </a:solidFill>
            <a:prstDash val="solid"/>
            <a:round/>
            <a:headEnd type="none" w="sm" len="sm"/>
            <a:tailEnd type="none" w="sm" len="sm"/>
          </a:ln>
        </p:spPr>
      </p:sp>
      <p:sp>
        <p:nvSpPr>
          <p:cNvPr id="389" name="Google Shape;389;p53"/>
          <p:cNvSpPr>
            <a:spLocks noGrp="1"/>
          </p:cNvSpPr>
          <p:nvPr>
            <p:ph type="pic" idx="13"/>
          </p:nvPr>
        </p:nvSpPr>
        <p:spPr>
          <a:xfrm>
            <a:off x="5455300" y="3131825"/>
            <a:ext cx="1636500" cy="1728900"/>
          </a:xfrm>
          <a:prstGeom prst="roundRect">
            <a:avLst>
              <a:gd name="adj" fmla="val 9664"/>
            </a:avLst>
          </a:prstGeom>
          <a:noFill/>
          <a:ln w="9525" cap="flat" cmpd="sng">
            <a:solidFill>
              <a:srgbClr val="000000"/>
            </a:solidFill>
            <a:prstDash val="solid"/>
            <a:round/>
            <a:headEnd type="none" w="sm" len="sm"/>
            <a:tailEnd type="none" w="sm" len="sm"/>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p:cSld name="CUSTOM_36">
    <p:spTree>
      <p:nvGrpSpPr>
        <p:cNvPr id="1" name="Shape 390"/>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391"/>
        <p:cNvGrpSpPr/>
        <p:nvPr/>
      </p:nvGrpSpPr>
      <p:grpSpPr>
        <a:xfrm>
          <a:off x="0" y="0"/>
          <a:ext cx="0" cy="0"/>
          <a:chOff x="0" y="0"/>
          <a:chExt cx="0" cy="0"/>
        </a:xfrm>
      </p:grpSpPr>
      <p:sp>
        <p:nvSpPr>
          <p:cNvPr id="392" name="Google Shape;392;p5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93" name="Google Shape;393;p5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394" name="Google Shape;394;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395"/>
        <p:cNvGrpSpPr/>
        <p:nvPr/>
      </p:nvGrpSpPr>
      <p:grpSpPr>
        <a:xfrm>
          <a:off x="0" y="0"/>
          <a:ext cx="0" cy="0"/>
          <a:chOff x="0" y="0"/>
          <a:chExt cx="0" cy="0"/>
        </a:xfrm>
      </p:grpSpPr>
      <p:sp>
        <p:nvSpPr>
          <p:cNvPr id="396" name="Google Shape;396;p5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97" name="Google Shape;397;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398"/>
        <p:cNvGrpSpPr/>
        <p:nvPr/>
      </p:nvGrpSpPr>
      <p:grpSpPr>
        <a:xfrm>
          <a:off x="0" y="0"/>
          <a:ext cx="0" cy="0"/>
          <a:chOff x="0" y="0"/>
          <a:chExt cx="0" cy="0"/>
        </a:xfrm>
      </p:grpSpPr>
      <p:sp>
        <p:nvSpPr>
          <p:cNvPr id="399" name="Google Shape;399;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0" name="Google Shape;400;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01" name="Google Shape;40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402"/>
        <p:cNvGrpSpPr/>
        <p:nvPr/>
      </p:nvGrpSpPr>
      <p:grpSpPr>
        <a:xfrm>
          <a:off x="0" y="0"/>
          <a:ext cx="0" cy="0"/>
          <a:chOff x="0" y="0"/>
          <a:chExt cx="0" cy="0"/>
        </a:xfrm>
      </p:grpSpPr>
      <p:sp>
        <p:nvSpPr>
          <p:cNvPr id="403" name="Google Shape;403;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4" name="Google Shape;404;p5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05" name="Google Shape;405;p5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06" name="Google Shape;406;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407"/>
        <p:cNvGrpSpPr/>
        <p:nvPr/>
      </p:nvGrpSpPr>
      <p:grpSpPr>
        <a:xfrm>
          <a:off x="0" y="0"/>
          <a:ext cx="0" cy="0"/>
          <a:chOff x="0" y="0"/>
          <a:chExt cx="0" cy="0"/>
        </a:xfrm>
      </p:grpSpPr>
      <p:sp>
        <p:nvSpPr>
          <p:cNvPr id="408" name="Google Shape;408;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9" name="Google Shape;409;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410"/>
        <p:cNvGrpSpPr/>
        <p:nvPr/>
      </p:nvGrpSpPr>
      <p:grpSpPr>
        <a:xfrm>
          <a:off x="0" y="0"/>
          <a:ext cx="0" cy="0"/>
          <a:chOff x="0" y="0"/>
          <a:chExt cx="0" cy="0"/>
        </a:xfrm>
      </p:grpSpPr>
      <p:sp>
        <p:nvSpPr>
          <p:cNvPr id="411" name="Google Shape;411;p6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12" name="Google Shape;412;p6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3" name="Google Shape;413;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414"/>
        <p:cNvGrpSpPr/>
        <p:nvPr/>
      </p:nvGrpSpPr>
      <p:grpSpPr>
        <a:xfrm>
          <a:off x="0" y="0"/>
          <a:ext cx="0" cy="0"/>
          <a:chOff x="0" y="0"/>
          <a:chExt cx="0" cy="0"/>
        </a:xfrm>
      </p:grpSpPr>
      <p:sp>
        <p:nvSpPr>
          <p:cNvPr id="415" name="Google Shape;415;p6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6" name="Google Shape;416;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417"/>
        <p:cNvGrpSpPr/>
        <p:nvPr/>
      </p:nvGrpSpPr>
      <p:grpSpPr>
        <a:xfrm>
          <a:off x="0" y="0"/>
          <a:ext cx="0" cy="0"/>
          <a:chOff x="0" y="0"/>
          <a:chExt cx="0" cy="0"/>
        </a:xfrm>
      </p:grpSpPr>
      <p:sp>
        <p:nvSpPr>
          <p:cNvPr id="418" name="Google Shape;418;p6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0" name="Google Shape;420;p6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421" name="Google Shape;421;p6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22" name="Google Shape;42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423"/>
        <p:cNvGrpSpPr/>
        <p:nvPr/>
      </p:nvGrpSpPr>
      <p:grpSpPr>
        <a:xfrm>
          <a:off x="0" y="0"/>
          <a:ext cx="0" cy="0"/>
          <a:chOff x="0" y="0"/>
          <a:chExt cx="0" cy="0"/>
        </a:xfrm>
      </p:grpSpPr>
      <p:sp>
        <p:nvSpPr>
          <p:cNvPr id="424" name="Google Shape;424;p6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25" name="Google Shape;425;p6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sp>
        <p:nvSpPr>
          <p:cNvPr id="426" name="Google Shape;426;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427"/>
        <p:cNvGrpSpPr/>
        <p:nvPr/>
      </p:nvGrpSpPr>
      <p:grpSpPr>
        <a:xfrm>
          <a:off x="0" y="0"/>
          <a:ext cx="0" cy="0"/>
          <a:chOff x="0" y="0"/>
          <a:chExt cx="0" cy="0"/>
        </a:xfrm>
      </p:grpSpPr>
      <p:sp>
        <p:nvSpPr>
          <p:cNvPr id="428" name="Google Shape;428;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29" name="Google Shape;429;p64"/>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30" name="Google Shape;430;p64"/>
          <p:cNvSpPr>
            <a:spLocks noGrp="1"/>
          </p:cNvSpPr>
          <p:nvPr>
            <p:ph type="pic" idx="2"/>
          </p:nvPr>
        </p:nvSpPr>
        <p:spPr>
          <a:xfrm>
            <a:off x="4992024" y="1152775"/>
            <a:ext cx="3840300" cy="3416400"/>
          </a:xfrm>
          <a:prstGeom prst="rect">
            <a:avLst/>
          </a:prstGeom>
          <a:noFill/>
          <a:ln>
            <a:noFill/>
          </a:ln>
        </p:spPr>
      </p:sp>
      <p:sp>
        <p:nvSpPr>
          <p:cNvPr id="431" name="Google Shape;431;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432"/>
        <p:cNvGrpSpPr/>
        <p:nvPr/>
      </p:nvGrpSpPr>
      <p:grpSpPr>
        <a:xfrm>
          <a:off x="0" y="0"/>
          <a:ext cx="0" cy="0"/>
          <a:chOff x="0" y="0"/>
          <a:chExt cx="0" cy="0"/>
        </a:xfrm>
      </p:grpSpPr>
      <p:sp>
        <p:nvSpPr>
          <p:cNvPr id="433" name="Google Shape;433;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34" name="Google Shape;434;p65"/>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35" name="Google Shape;435;p65"/>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36" name="Google Shape;436;p65"/>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37" name="Google Shape;437;p65"/>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38" name="Google Shape;438;p65"/>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439"/>
        <p:cNvGrpSpPr/>
        <p:nvPr/>
      </p:nvGrpSpPr>
      <p:grpSpPr>
        <a:xfrm>
          <a:off x="0" y="0"/>
          <a:ext cx="0" cy="0"/>
          <a:chOff x="0" y="0"/>
          <a:chExt cx="0" cy="0"/>
        </a:xfrm>
      </p:grpSpPr>
      <p:sp>
        <p:nvSpPr>
          <p:cNvPr id="440" name="Google Shape;440;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41" name="Google Shape;441;p66"/>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42" name="Google Shape;442;p66"/>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43" name="Google Shape;443;p66"/>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44" name="Google Shape;444;p66"/>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45" name="Google Shape;445;p66"/>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46" name="Google Shape;446;p66"/>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47" name="Google Shape;447;p66"/>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448"/>
        <p:cNvGrpSpPr/>
        <p:nvPr/>
      </p:nvGrpSpPr>
      <p:grpSpPr>
        <a:xfrm>
          <a:off x="0" y="0"/>
          <a:ext cx="0" cy="0"/>
          <a:chOff x="0" y="0"/>
          <a:chExt cx="0" cy="0"/>
        </a:xfrm>
      </p:grpSpPr>
      <p:sp>
        <p:nvSpPr>
          <p:cNvPr id="449" name="Google Shape;449;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50" name="Google Shape;450;p67"/>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51" name="Google Shape;451;p67"/>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52" name="Google Shape;452;p67"/>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53" name="Google Shape;453;p67"/>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54" name="Google Shape;454;p67"/>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55" name="Google Shape;455;p67"/>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56" name="Google Shape;456;p67"/>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57" name="Google Shape;457;p67"/>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58" name="Google Shape;458;p67"/>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459"/>
        <p:cNvGrpSpPr/>
        <p:nvPr/>
      </p:nvGrpSpPr>
      <p:grpSpPr>
        <a:xfrm>
          <a:off x="0" y="0"/>
          <a:ext cx="0" cy="0"/>
          <a:chOff x="0" y="0"/>
          <a:chExt cx="0" cy="0"/>
        </a:xfrm>
      </p:grpSpPr>
      <p:sp>
        <p:nvSpPr>
          <p:cNvPr id="460" name="Google Shape;460;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61" name="Google Shape;461;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62" name="Google Shape;462;p68"/>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463"/>
        <p:cNvGrpSpPr/>
        <p:nvPr/>
      </p:nvGrpSpPr>
      <p:grpSpPr>
        <a:xfrm>
          <a:off x="0" y="0"/>
          <a:ext cx="0" cy="0"/>
          <a:chOff x="0" y="0"/>
          <a:chExt cx="0" cy="0"/>
        </a:xfrm>
      </p:grpSpPr>
      <p:sp>
        <p:nvSpPr>
          <p:cNvPr id="464" name="Google Shape;464;p69"/>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65" name="Google Shape;465;p69"/>
          <p:cNvSpPr>
            <a:spLocks noGrp="1"/>
          </p:cNvSpPr>
          <p:nvPr>
            <p:ph type="pic" idx="2"/>
          </p:nvPr>
        </p:nvSpPr>
        <p:spPr>
          <a:xfrm>
            <a:off x="4804825" y="1133300"/>
            <a:ext cx="4027500" cy="2392800"/>
          </a:xfrm>
          <a:prstGeom prst="rect">
            <a:avLst/>
          </a:prstGeom>
          <a:noFill/>
          <a:ln>
            <a:noFill/>
          </a:ln>
        </p:spPr>
      </p:sp>
      <p:sp>
        <p:nvSpPr>
          <p:cNvPr id="466" name="Google Shape;466;p69"/>
          <p:cNvSpPr>
            <a:spLocks noGrp="1"/>
          </p:cNvSpPr>
          <p:nvPr>
            <p:ph type="pic" idx="3"/>
          </p:nvPr>
        </p:nvSpPr>
        <p:spPr>
          <a:xfrm>
            <a:off x="311725" y="1133300"/>
            <a:ext cx="4027500" cy="2392800"/>
          </a:xfrm>
          <a:prstGeom prst="rect">
            <a:avLst/>
          </a:prstGeom>
          <a:noFill/>
          <a:ln>
            <a:noFill/>
          </a:ln>
        </p:spPr>
      </p:sp>
      <p:sp>
        <p:nvSpPr>
          <p:cNvPr id="467" name="Google Shape;467;p69"/>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68" name="Google Shape;468;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69" name="Google Shape;469;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70" name="Google Shape;470;p69"/>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471" name="Google Shape;471;p69"/>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472"/>
        <p:cNvGrpSpPr/>
        <p:nvPr/>
      </p:nvGrpSpPr>
      <p:grpSpPr>
        <a:xfrm>
          <a:off x="0" y="0"/>
          <a:ext cx="0" cy="0"/>
          <a:chOff x="0" y="0"/>
          <a:chExt cx="0" cy="0"/>
        </a:xfrm>
      </p:grpSpPr>
      <p:sp>
        <p:nvSpPr>
          <p:cNvPr id="473" name="Google Shape;473;p70"/>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74" name="Google Shape;474;p70"/>
          <p:cNvSpPr>
            <a:spLocks noGrp="1"/>
          </p:cNvSpPr>
          <p:nvPr>
            <p:ph type="pic" idx="2"/>
          </p:nvPr>
        </p:nvSpPr>
        <p:spPr>
          <a:xfrm>
            <a:off x="6205225" y="1128325"/>
            <a:ext cx="2627100" cy="2273100"/>
          </a:xfrm>
          <a:prstGeom prst="rect">
            <a:avLst/>
          </a:prstGeom>
          <a:noFill/>
          <a:ln>
            <a:noFill/>
          </a:ln>
        </p:spPr>
      </p:sp>
      <p:sp>
        <p:nvSpPr>
          <p:cNvPr id="475" name="Google Shape;475;p70"/>
          <p:cNvSpPr>
            <a:spLocks noGrp="1"/>
          </p:cNvSpPr>
          <p:nvPr>
            <p:ph type="pic" idx="3"/>
          </p:nvPr>
        </p:nvSpPr>
        <p:spPr>
          <a:xfrm>
            <a:off x="311725" y="1128325"/>
            <a:ext cx="2627100" cy="2273100"/>
          </a:xfrm>
          <a:prstGeom prst="rect">
            <a:avLst/>
          </a:prstGeom>
          <a:noFill/>
          <a:ln>
            <a:noFill/>
          </a:ln>
        </p:spPr>
      </p:sp>
      <p:sp>
        <p:nvSpPr>
          <p:cNvPr id="476" name="Google Shape;476;p70"/>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77" name="Google Shape;477;p70"/>
          <p:cNvSpPr>
            <a:spLocks noGrp="1"/>
          </p:cNvSpPr>
          <p:nvPr>
            <p:ph type="pic" idx="5"/>
          </p:nvPr>
        </p:nvSpPr>
        <p:spPr>
          <a:xfrm>
            <a:off x="3255250" y="1128325"/>
            <a:ext cx="2627100" cy="2273100"/>
          </a:xfrm>
          <a:prstGeom prst="rect">
            <a:avLst/>
          </a:prstGeom>
          <a:noFill/>
          <a:ln>
            <a:noFill/>
          </a:ln>
        </p:spPr>
      </p:sp>
      <p:sp>
        <p:nvSpPr>
          <p:cNvPr id="478" name="Google Shape;478;p70"/>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79" name="Google Shape;479;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80" name="Google Shape;480;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81" name="Google Shape;481;p70"/>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482" name="Google Shape;482;p70"/>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483" name="Google Shape;483;p70"/>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484"/>
        <p:cNvGrpSpPr/>
        <p:nvPr/>
      </p:nvGrpSpPr>
      <p:grpSpPr>
        <a:xfrm>
          <a:off x="0" y="0"/>
          <a:ext cx="0" cy="0"/>
          <a:chOff x="0" y="0"/>
          <a:chExt cx="0" cy="0"/>
        </a:xfrm>
      </p:grpSpPr>
      <p:sp>
        <p:nvSpPr>
          <p:cNvPr id="485" name="Google Shape;485;p71"/>
          <p:cNvSpPr>
            <a:spLocks noGrp="1"/>
          </p:cNvSpPr>
          <p:nvPr>
            <p:ph type="pic" idx="2"/>
          </p:nvPr>
        </p:nvSpPr>
        <p:spPr>
          <a:xfrm>
            <a:off x="311700" y="445025"/>
            <a:ext cx="8520600" cy="4218300"/>
          </a:xfrm>
          <a:prstGeom prst="rect">
            <a:avLst/>
          </a:prstGeom>
          <a:noFill/>
          <a:ln>
            <a:noFill/>
          </a:ln>
        </p:spPr>
      </p:sp>
      <p:sp>
        <p:nvSpPr>
          <p:cNvPr id="486" name="Google Shape;486;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487"/>
        <p:cNvGrpSpPr/>
        <p:nvPr/>
      </p:nvGrpSpPr>
      <p:grpSpPr>
        <a:xfrm>
          <a:off x="0" y="0"/>
          <a:ext cx="0" cy="0"/>
          <a:chOff x="0" y="0"/>
          <a:chExt cx="0" cy="0"/>
        </a:xfrm>
      </p:grpSpPr>
      <p:sp>
        <p:nvSpPr>
          <p:cNvPr id="488" name="Google Shape;488;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89" name="Google Shape;489;p72"/>
          <p:cNvSpPr>
            <a:spLocks noGrp="1"/>
          </p:cNvSpPr>
          <p:nvPr>
            <p:ph type="pic" idx="2"/>
          </p:nvPr>
        </p:nvSpPr>
        <p:spPr>
          <a:xfrm>
            <a:off x="3389600" y="118913"/>
            <a:ext cx="1643700" cy="1535100"/>
          </a:xfrm>
          <a:prstGeom prst="rect">
            <a:avLst/>
          </a:prstGeom>
          <a:noFill/>
          <a:ln>
            <a:noFill/>
          </a:ln>
        </p:spPr>
      </p:sp>
      <p:sp>
        <p:nvSpPr>
          <p:cNvPr id="490" name="Google Shape;490;p72"/>
          <p:cNvSpPr>
            <a:spLocks noGrp="1"/>
          </p:cNvSpPr>
          <p:nvPr>
            <p:ph type="pic" idx="3"/>
          </p:nvPr>
        </p:nvSpPr>
        <p:spPr>
          <a:xfrm>
            <a:off x="5195935" y="118913"/>
            <a:ext cx="1643700" cy="1535100"/>
          </a:xfrm>
          <a:prstGeom prst="rect">
            <a:avLst/>
          </a:prstGeom>
          <a:noFill/>
          <a:ln>
            <a:noFill/>
          </a:ln>
        </p:spPr>
      </p:sp>
      <p:sp>
        <p:nvSpPr>
          <p:cNvPr id="491" name="Google Shape;491;p72"/>
          <p:cNvSpPr>
            <a:spLocks noGrp="1"/>
          </p:cNvSpPr>
          <p:nvPr>
            <p:ph type="pic" idx="4"/>
          </p:nvPr>
        </p:nvSpPr>
        <p:spPr>
          <a:xfrm>
            <a:off x="7002270" y="118913"/>
            <a:ext cx="1643700" cy="1535100"/>
          </a:xfrm>
          <a:prstGeom prst="rect">
            <a:avLst/>
          </a:prstGeom>
          <a:noFill/>
          <a:ln>
            <a:noFill/>
          </a:ln>
        </p:spPr>
      </p:sp>
      <p:sp>
        <p:nvSpPr>
          <p:cNvPr id="492" name="Google Shape;492;p72"/>
          <p:cNvSpPr>
            <a:spLocks noGrp="1"/>
          </p:cNvSpPr>
          <p:nvPr>
            <p:ph type="pic" idx="5"/>
          </p:nvPr>
        </p:nvSpPr>
        <p:spPr>
          <a:xfrm>
            <a:off x="3389588" y="1804212"/>
            <a:ext cx="1643700" cy="1535100"/>
          </a:xfrm>
          <a:prstGeom prst="rect">
            <a:avLst/>
          </a:prstGeom>
          <a:noFill/>
          <a:ln>
            <a:noFill/>
          </a:ln>
        </p:spPr>
      </p:sp>
      <p:sp>
        <p:nvSpPr>
          <p:cNvPr id="493" name="Google Shape;493;p72"/>
          <p:cNvSpPr>
            <a:spLocks noGrp="1"/>
          </p:cNvSpPr>
          <p:nvPr>
            <p:ph type="pic" idx="6"/>
          </p:nvPr>
        </p:nvSpPr>
        <p:spPr>
          <a:xfrm>
            <a:off x="5195922" y="1804212"/>
            <a:ext cx="1643700" cy="1535100"/>
          </a:xfrm>
          <a:prstGeom prst="rect">
            <a:avLst/>
          </a:prstGeom>
          <a:noFill/>
          <a:ln>
            <a:noFill/>
          </a:ln>
        </p:spPr>
      </p:sp>
      <p:sp>
        <p:nvSpPr>
          <p:cNvPr id="494" name="Google Shape;494;p72"/>
          <p:cNvSpPr>
            <a:spLocks noGrp="1"/>
          </p:cNvSpPr>
          <p:nvPr>
            <p:ph type="pic" idx="7"/>
          </p:nvPr>
        </p:nvSpPr>
        <p:spPr>
          <a:xfrm>
            <a:off x="7002257" y="1804212"/>
            <a:ext cx="1643700" cy="1535100"/>
          </a:xfrm>
          <a:prstGeom prst="rect">
            <a:avLst/>
          </a:prstGeom>
          <a:noFill/>
          <a:ln>
            <a:noFill/>
          </a:ln>
        </p:spPr>
      </p:sp>
      <p:sp>
        <p:nvSpPr>
          <p:cNvPr id="495" name="Google Shape;495;p72"/>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96" name="Google Shape;496;p72"/>
          <p:cNvSpPr>
            <a:spLocks noGrp="1"/>
          </p:cNvSpPr>
          <p:nvPr>
            <p:ph type="pic" idx="8"/>
          </p:nvPr>
        </p:nvSpPr>
        <p:spPr>
          <a:xfrm>
            <a:off x="3389588" y="3489487"/>
            <a:ext cx="1643700" cy="1535100"/>
          </a:xfrm>
          <a:prstGeom prst="rect">
            <a:avLst/>
          </a:prstGeom>
          <a:noFill/>
          <a:ln>
            <a:noFill/>
          </a:ln>
        </p:spPr>
      </p:sp>
      <p:sp>
        <p:nvSpPr>
          <p:cNvPr id="497" name="Google Shape;497;p72"/>
          <p:cNvSpPr>
            <a:spLocks noGrp="1"/>
          </p:cNvSpPr>
          <p:nvPr>
            <p:ph type="pic" idx="9"/>
          </p:nvPr>
        </p:nvSpPr>
        <p:spPr>
          <a:xfrm>
            <a:off x="5195922" y="3489487"/>
            <a:ext cx="1643700" cy="1535100"/>
          </a:xfrm>
          <a:prstGeom prst="rect">
            <a:avLst/>
          </a:prstGeom>
          <a:noFill/>
          <a:ln>
            <a:noFill/>
          </a:ln>
        </p:spPr>
      </p:sp>
      <p:sp>
        <p:nvSpPr>
          <p:cNvPr id="498" name="Google Shape;498;p72"/>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slide 1">
  <p:cSld name="TITLE_5">
    <p:spTree>
      <p:nvGrpSpPr>
        <p:cNvPr id="1" name="Shape 499"/>
        <p:cNvGrpSpPr/>
        <p:nvPr/>
      </p:nvGrpSpPr>
      <p:grpSpPr>
        <a:xfrm>
          <a:off x="0" y="0"/>
          <a:ext cx="0" cy="0"/>
          <a:chOff x="0" y="0"/>
          <a:chExt cx="0" cy="0"/>
        </a:xfrm>
      </p:grpSpPr>
      <p:sp>
        <p:nvSpPr>
          <p:cNvPr id="500" name="Google Shape;500;p7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01" name="Google Shape;501;p7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02" name="Google Shape;502;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slide 3">
  <p:cSld name="TITLE_6">
    <p:spTree>
      <p:nvGrpSpPr>
        <p:cNvPr id="1" name="Shape 503"/>
        <p:cNvGrpSpPr/>
        <p:nvPr/>
      </p:nvGrpSpPr>
      <p:grpSpPr>
        <a:xfrm>
          <a:off x="0" y="0"/>
          <a:ext cx="0" cy="0"/>
          <a:chOff x="0" y="0"/>
          <a:chExt cx="0" cy="0"/>
        </a:xfrm>
      </p:grpSpPr>
      <p:sp>
        <p:nvSpPr>
          <p:cNvPr id="504" name="Google Shape;504;p7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05" name="Google Shape;505;p7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06" name="Google Shape;506;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slide 4">
  <p:cSld name="TITLE_7">
    <p:spTree>
      <p:nvGrpSpPr>
        <p:cNvPr id="1" name="Shape 507"/>
        <p:cNvGrpSpPr/>
        <p:nvPr/>
      </p:nvGrpSpPr>
      <p:grpSpPr>
        <a:xfrm>
          <a:off x="0" y="0"/>
          <a:ext cx="0" cy="0"/>
          <a:chOff x="0" y="0"/>
          <a:chExt cx="0" cy="0"/>
        </a:xfrm>
      </p:grpSpPr>
      <p:sp>
        <p:nvSpPr>
          <p:cNvPr id="508" name="Google Shape;508;p7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09" name="Google Shape;509;p7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10" name="Google Shape;510;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slide 5">
  <p:cSld name="TITLE_8">
    <p:spTree>
      <p:nvGrpSpPr>
        <p:cNvPr id="1" name="Shape 511"/>
        <p:cNvGrpSpPr/>
        <p:nvPr/>
      </p:nvGrpSpPr>
      <p:grpSpPr>
        <a:xfrm>
          <a:off x="0" y="0"/>
          <a:ext cx="0" cy="0"/>
          <a:chOff x="0" y="0"/>
          <a:chExt cx="0" cy="0"/>
        </a:xfrm>
      </p:grpSpPr>
      <p:sp>
        <p:nvSpPr>
          <p:cNvPr id="512" name="Google Shape;512;p7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13" name="Google Shape;513;p7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14" name="Google Shape;514;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63" Type="http://schemas.openxmlformats.org/officeDocument/2006/relationships/slideLayout" Target="../slideLayouts/slideLayout7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4200"/>
              <a:buFont typeface="Della Respira"/>
              <a:buNone/>
              <a:defRPr sz="4200" b="1">
                <a:solidFill>
                  <a:schemeClr val="dk1"/>
                </a:solidFill>
                <a:latin typeface="Della Respira"/>
                <a:ea typeface="Della Respira"/>
                <a:cs typeface="Della Respira"/>
                <a:sym typeface="Della Respira"/>
              </a:defRPr>
            </a:lvl1pPr>
            <a:lvl2pPr lvl="1">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2pPr>
            <a:lvl3pPr lvl="2">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3pPr>
            <a:lvl4pPr lvl="3">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4pPr>
            <a:lvl5pPr lvl="4">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5pPr>
            <a:lvl6pPr lvl="5">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6pPr>
            <a:lvl7pPr lvl="6">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7pPr>
            <a:lvl8pPr lvl="7">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8pPr>
            <a:lvl9pPr lvl="8">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9pPr>
          </a:lstStyle>
          <a:p>
            <a:endParaRPr/>
          </a:p>
        </p:txBody>
      </p:sp>
      <p:sp>
        <p:nvSpPr>
          <p:cNvPr id="52" name="Google Shape;5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DM Sans"/>
                <a:ea typeface="DM Sans"/>
                <a:cs typeface="DM Sans"/>
                <a:sym typeface="DM Sans"/>
              </a:defRPr>
            </a:lvl1pPr>
            <a:lvl2pPr lvl="1" algn="r">
              <a:buNone/>
              <a:defRPr sz="1000">
                <a:solidFill>
                  <a:schemeClr val="dk1"/>
                </a:solidFill>
                <a:latin typeface="DM Sans"/>
                <a:ea typeface="DM Sans"/>
                <a:cs typeface="DM Sans"/>
                <a:sym typeface="DM Sans"/>
              </a:defRPr>
            </a:lvl2pPr>
            <a:lvl3pPr lvl="2" algn="r">
              <a:buNone/>
              <a:defRPr sz="1000">
                <a:solidFill>
                  <a:schemeClr val="dk1"/>
                </a:solidFill>
                <a:latin typeface="DM Sans"/>
                <a:ea typeface="DM Sans"/>
                <a:cs typeface="DM Sans"/>
                <a:sym typeface="DM Sans"/>
              </a:defRPr>
            </a:lvl3pPr>
            <a:lvl4pPr lvl="3" algn="r">
              <a:buNone/>
              <a:defRPr sz="1000">
                <a:solidFill>
                  <a:schemeClr val="dk1"/>
                </a:solidFill>
                <a:latin typeface="DM Sans"/>
                <a:ea typeface="DM Sans"/>
                <a:cs typeface="DM Sans"/>
                <a:sym typeface="DM Sans"/>
              </a:defRPr>
            </a:lvl4pPr>
            <a:lvl5pPr lvl="4" algn="r">
              <a:buNone/>
              <a:defRPr sz="1000">
                <a:solidFill>
                  <a:schemeClr val="dk1"/>
                </a:solidFill>
                <a:latin typeface="DM Sans"/>
                <a:ea typeface="DM Sans"/>
                <a:cs typeface="DM Sans"/>
                <a:sym typeface="DM Sans"/>
              </a:defRPr>
            </a:lvl5pPr>
            <a:lvl6pPr lvl="5" algn="r">
              <a:buNone/>
              <a:defRPr sz="1000">
                <a:solidFill>
                  <a:schemeClr val="dk1"/>
                </a:solidFill>
                <a:latin typeface="DM Sans"/>
                <a:ea typeface="DM Sans"/>
                <a:cs typeface="DM Sans"/>
                <a:sym typeface="DM Sans"/>
              </a:defRPr>
            </a:lvl6pPr>
            <a:lvl7pPr lvl="6" algn="r">
              <a:buNone/>
              <a:defRPr sz="1000">
                <a:solidFill>
                  <a:schemeClr val="dk1"/>
                </a:solidFill>
                <a:latin typeface="DM Sans"/>
                <a:ea typeface="DM Sans"/>
                <a:cs typeface="DM Sans"/>
                <a:sym typeface="DM Sans"/>
              </a:defRPr>
            </a:lvl7pPr>
            <a:lvl8pPr lvl="7" algn="r">
              <a:buNone/>
              <a:defRPr sz="1000">
                <a:solidFill>
                  <a:schemeClr val="dk1"/>
                </a:solidFill>
                <a:latin typeface="DM Sans"/>
                <a:ea typeface="DM Sans"/>
                <a:cs typeface="DM Sans"/>
                <a:sym typeface="DM Sans"/>
              </a:defRPr>
            </a:lvl8pPr>
            <a:lvl9pPr lvl="8" algn="r">
              <a:buNone/>
              <a:defRPr sz="1000">
                <a:solidFill>
                  <a:schemeClr val="dk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txBox="1">
            <a:spLocks noGrp="1"/>
          </p:cNvSpPr>
          <p:nvPr>
            <p:ph type="body" idx="1"/>
          </p:nvPr>
        </p:nvSpPr>
        <p:spPr>
          <a:xfrm>
            <a:off x="3010150" y="1510025"/>
            <a:ext cx="5522700" cy="2013300"/>
          </a:xfrm>
          <a:prstGeom prst="rect">
            <a:avLst/>
          </a:prstGeom>
          <a:noFill/>
          <a:ln>
            <a:noFill/>
          </a:ln>
        </p:spPr>
        <p:txBody>
          <a:bodyPr spcFirstLastPara="1" wrap="square" lIns="91425" tIns="91425" rIns="91425" bIns="91425" anchor="t" anchorCtr="0">
            <a:noAutofit/>
          </a:bodyPr>
          <a:lstStyle>
            <a:lvl1pPr marL="457200" lvl="0" indent="-330200">
              <a:spcBef>
                <a:spcPts val="0"/>
              </a:spcBef>
              <a:spcAft>
                <a:spcPts val="0"/>
              </a:spcAft>
              <a:buSzPts val="1600"/>
              <a:buFont typeface="DM Sans"/>
              <a:buChar char="●"/>
              <a:defRPr sz="1600">
                <a:latin typeface="DM Sans"/>
                <a:ea typeface="DM Sans"/>
                <a:cs typeface="DM Sans"/>
                <a:sym typeface="DM Sans"/>
              </a:defRPr>
            </a:lvl1pPr>
            <a:lvl2pPr marL="914400" lvl="1" indent="-330200">
              <a:spcBef>
                <a:spcPts val="0"/>
              </a:spcBef>
              <a:spcAft>
                <a:spcPts val="0"/>
              </a:spcAft>
              <a:buSzPts val="1600"/>
              <a:buFont typeface="DM Sans"/>
              <a:buChar char="○"/>
              <a:defRPr sz="1600">
                <a:latin typeface="DM Sans"/>
                <a:ea typeface="DM Sans"/>
                <a:cs typeface="DM Sans"/>
                <a:sym typeface="DM Sans"/>
              </a:defRPr>
            </a:lvl2pPr>
            <a:lvl3pPr marL="1371600" lvl="2" indent="-330200">
              <a:spcBef>
                <a:spcPts val="0"/>
              </a:spcBef>
              <a:spcAft>
                <a:spcPts val="0"/>
              </a:spcAft>
              <a:buSzPts val="1600"/>
              <a:buFont typeface="DM Sans"/>
              <a:buChar char="■"/>
              <a:defRPr sz="1600">
                <a:latin typeface="DM Sans"/>
                <a:ea typeface="DM Sans"/>
                <a:cs typeface="DM Sans"/>
                <a:sym typeface="DM Sans"/>
              </a:defRPr>
            </a:lvl3pPr>
            <a:lvl4pPr marL="1828800" lvl="3" indent="-330200">
              <a:spcBef>
                <a:spcPts val="0"/>
              </a:spcBef>
              <a:spcAft>
                <a:spcPts val="0"/>
              </a:spcAft>
              <a:buSzPts val="1600"/>
              <a:buFont typeface="DM Sans"/>
              <a:buChar char="●"/>
              <a:defRPr sz="1600">
                <a:latin typeface="DM Sans"/>
                <a:ea typeface="DM Sans"/>
                <a:cs typeface="DM Sans"/>
                <a:sym typeface="DM Sans"/>
              </a:defRPr>
            </a:lvl4pPr>
            <a:lvl5pPr marL="2286000" lvl="4" indent="-330200">
              <a:spcBef>
                <a:spcPts val="0"/>
              </a:spcBef>
              <a:spcAft>
                <a:spcPts val="0"/>
              </a:spcAft>
              <a:buSzPts val="1600"/>
              <a:buFont typeface="DM Sans"/>
              <a:buChar char="○"/>
              <a:defRPr sz="1600">
                <a:latin typeface="DM Sans"/>
                <a:ea typeface="DM Sans"/>
                <a:cs typeface="DM Sans"/>
                <a:sym typeface="DM Sans"/>
              </a:defRPr>
            </a:lvl5pPr>
            <a:lvl6pPr marL="2743200" lvl="5" indent="-330200">
              <a:spcBef>
                <a:spcPts val="0"/>
              </a:spcBef>
              <a:spcAft>
                <a:spcPts val="0"/>
              </a:spcAft>
              <a:buSzPts val="1600"/>
              <a:buFont typeface="DM Sans"/>
              <a:buChar char="■"/>
              <a:defRPr sz="1600">
                <a:latin typeface="DM Sans"/>
                <a:ea typeface="DM Sans"/>
                <a:cs typeface="DM Sans"/>
                <a:sym typeface="DM Sans"/>
              </a:defRPr>
            </a:lvl6pPr>
            <a:lvl7pPr marL="3200400" lvl="6" indent="-330200">
              <a:spcBef>
                <a:spcPts val="0"/>
              </a:spcBef>
              <a:spcAft>
                <a:spcPts val="0"/>
              </a:spcAft>
              <a:buSzPts val="1600"/>
              <a:buFont typeface="DM Sans"/>
              <a:buChar char="●"/>
              <a:defRPr sz="1600">
                <a:latin typeface="DM Sans"/>
                <a:ea typeface="DM Sans"/>
                <a:cs typeface="DM Sans"/>
                <a:sym typeface="DM Sans"/>
              </a:defRPr>
            </a:lvl7pPr>
            <a:lvl8pPr marL="3657600" lvl="7" indent="-330200">
              <a:spcBef>
                <a:spcPts val="0"/>
              </a:spcBef>
              <a:spcAft>
                <a:spcPts val="0"/>
              </a:spcAft>
              <a:buSzPts val="1600"/>
              <a:buFont typeface="DM Sans"/>
              <a:buChar char="○"/>
              <a:defRPr sz="1600">
                <a:latin typeface="DM Sans"/>
                <a:ea typeface="DM Sans"/>
                <a:cs typeface="DM Sans"/>
                <a:sym typeface="DM Sans"/>
              </a:defRPr>
            </a:lvl8pPr>
            <a:lvl9pPr marL="4114800" lvl="8" indent="-330200">
              <a:spcBef>
                <a:spcPts val="0"/>
              </a:spcBef>
              <a:spcAft>
                <a:spcPts val="0"/>
              </a:spcAft>
              <a:buSzPts val="1600"/>
              <a:buFont typeface="DM Sans"/>
              <a:buChar char="■"/>
              <a:defRPr sz="1600">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jpg"/><Relationship Id="rId7" Type="http://schemas.openxmlformats.org/officeDocument/2006/relationships/image" Target="../media/image39.jpg"/><Relationship Id="rId2" Type="http://schemas.openxmlformats.org/officeDocument/2006/relationships/notesSlide" Target="../notesSlides/notesSlide25.xml"/><Relationship Id="rId1" Type="http://schemas.openxmlformats.org/officeDocument/2006/relationships/slideLayout" Target="../slideLayouts/slideLayout74.xml"/><Relationship Id="rId6" Type="http://schemas.openxmlformats.org/officeDocument/2006/relationships/image" Target="../media/image38.jpg"/><Relationship Id="rId11" Type="http://schemas.openxmlformats.org/officeDocument/2006/relationships/image" Target="../media/image43.jpg"/><Relationship Id="rId5" Type="http://schemas.openxmlformats.org/officeDocument/2006/relationships/image" Target="../media/image37.jpg"/><Relationship Id="rId10" Type="http://schemas.openxmlformats.org/officeDocument/2006/relationships/image" Target="../media/image42.jpg"/><Relationship Id="rId4" Type="http://schemas.openxmlformats.org/officeDocument/2006/relationships/image" Target="../media/image36.jpg"/><Relationship Id="rId9" Type="http://schemas.openxmlformats.org/officeDocument/2006/relationships/image" Target="../media/image41.jpg"/></Relationships>
</file>

<file path=ppt/slides/_rels/slide2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7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74.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7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74.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74.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74.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74.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74.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74.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74.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74.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7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7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7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7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7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63.xml"/><Relationship Id="rId1" Type="http://schemas.openxmlformats.org/officeDocument/2006/relationships/slideLayout" Target="../slideLayouts/slideLayout74.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66.xml"/><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67.xml"/><Relationship Id="rId1" Type="http://schemas.openxmlformats.org/officeDocument/2006/relationships/slideLayout" Target="../slideLayouts/slideLayout74.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7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69.xml"/><Relationship Id="rId1" Type="http://schemas.openxmlformats.org/officeDocument/2006/relationships/slideLayout" Target="../slideLayouts/slideLayout74.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73.xml"/><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4.xml"/><Relationship Id="rId1" Type="http://schemas.openxmlformats.org/officeDocument/2006/relationships/slideLayout" Target="../slideLayouts/slideLayout74.xml"/></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5.xml"/><Relationship Id="rId1" Type="http://schemas.openxmlformats.org/officeDocument/2006/relationships/slideLayout" Target="../slideLayouts/slideLayout74.xml"/></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6.xml"/><Relationship Id="rId1" Type="http://schemas.openxmlformats.org/officeDocument/2006/relationships/slideLayout" Target="../slideLayouts/slideLayout74.xml"/></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7.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79.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2.xml"/></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0.xml"/><Relationship Id="rId1" Type="http://schemas.openxmlformats.org/officeDocument/2006/relationships/slideLayout" Target="../slideLayouts/slideLayout74.xml"/></Relationships>
</file>

<file path=ppt/slides/_rels/slide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1.xml"/><Relationship Id="rId1" Type="http://schemas.openxmlformats.org/officeDocument/2006/relationships/slideLayout" Target="../slideLayouts/slideLayout74.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2.xml"/><Relationship Id="rId1" Type="http://schemas.openxmlformats.org/officeDocument/2006/relationships/slideLayout" Target="../slideLayouts/slideLayout7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5.xml"/><Relationship Id="rId1" Type="http://schemas.openxmlformats.org/officeDocument/2006/relationships/slideLayout" Target="../slideLayouts/slideLayout74.xml"/><Relationship Id="rId5" Type="http://schemas.openxmlformats.org/officeDocument/2006/relationships/image" Target="../media/image123.png"/><Relationship Id="rId4" Type="http://schemas.openxmlformats.org/officeDocument/2006/relationships/image" Target="../media/image122.png"/></Relationships>
</file>

<file path=ppt/slides/_rels/slide8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6.xml"/><Relationship Id="rId1" Type="http://schemas.openxmlformats.org/officeDocument/2006/relationships/slideLayout" Target="../slideLayouts/slideLayout74.xml"/><Relationship Id="rId4" Type="http://schemas.openxmlformats.org/officeDocument/2006/relationships/image" Target="../media/image125.png"/></Relationships>
</file>

<file path=ppt/slides/_rels/slide8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7.xml"/><Relationship Id="rId1" Type="http://schemas.openxmlformats.org/officeDocument/2006/relationships/slideLayout" Target="../slideLayouts/slideLayout74.xml"/></Relationships>
</file>

<file path=ppt/slides/_rels/slide8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8.xml"/><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9.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_rels/slide9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0.xml"/><Relationship Id="rId1" Type="http://schemas.openxmlformats.org/officeDocument/2006/relationships/slideLayout" Target="../slideLayouts/slideLayout74.xml"/></Relationships>
</file>

<file path=ppt/slides/_rels/slide9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1.xml"/><Relationship Id="rId1" Type="http://schemas.openxmlformats.org/officeDocument/2006/relationships/slideLayout" Target="../slideLayouts/slideLayout74.xml"/></Relationships>
</file>

<file path=ppt/slides/_rels/slide9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2.xml"/><Relationship Id="rId1" Type="http://schemas.openxmlformats.org/officeDocument/2006/relationships/slideLayout" Target="../slideLayouts/slideLayout74.xml"/></Relationships>
</file>

<file path=ppt/slides/_rels/slide9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3.xml"/><Relationship Id="rId1" Type="http://schemas.openxmlformats.org/officeDocument/2006/relationships/slideLayout" Target="../slideLayouts/slideLayout74.xml"/></Relationships>
</file>

<file path=ppt/slides/_rels/slide9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4.xml"/><Relationship Id="rId1" Type="http://schemas.openxmlformats.org/officeDocument/2006/relationships/slideLayout" Target="../slideLayouts/slideLayout31.xml"/><Relationship Id="rId4" Type="http://schemas.openxmlformats.org/officeDocument/2006/relationships/image" Target="../media/image1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7"/>
          <p:cNvSpPr txBox="1">
            <a:spLocks noGrp="1"/>
          </p:cNvSpPr>
          <p:nvPr>
            <p:ph type="title"/>
          </p:nvPr>
        </p:nvSpPr>
        <p:spPr>
          <a:xfrm>
            <a:off x="274725" y="312763"/>
            <a:ext cx="8598900" cy="2478900"/>
          </a:xfrm>
          <a:prstGeom prst="rect">
            <a:avLst/>
          </a:prstGeom>
        </p:spPr>
        <p:txBody>
          <a:bodyPr spcFirstLastPara="1" wrap="square" lIns="91425" tIns="91425" rIns="91425" bIns="91425" anchor="ctr" anchorCtr="0">
            <a:normAutofit fontScale="90000"/>
          </a:bodyPr>
          <a:lstStyle/>
          <a:p>
            <a:pPr marL="0" lvl="0" indent="0" algn="ctr" rtl="0">
              <a:lnSpc>
                <a:spcPct val="90000"/>
              </a:lnSpc>
              <a:spcBef>
                <a:spcPts val="0"/>
              </a:spcBef>
              <a:spcAft>
                <a:spcPts val="0"/>
              </a:spcAft>
              <a:buNone/>
            </a:pPr>
            <a:r>
              <a:rPr lang="en"/>
              <a:t>Social Identity based Attendance system for counter surveillance</a:t>
            </a:r>
            <a:endParaRPr/>
          </a:p>
        </p:txBody>
      </p:sp>
      <p:sp>
        <p:nvSpPr>
          <p:cNvPr id="520" name="Google Shape;520;p77"/>
          <p:cNvSpPr txBox="1">
            <a:spLocks noGrp="1"/>
          </p:cNvSpPr>
          <p:nvPr>
            <p:ph type="subTitle" idx="1"/>
          </p:nvPr>
        </p:nvSpPr>
        <p:spPr>
          <a:xfrm>
            <a:off x="274725" y="2971100"/>
            <a:ext cx="4213200" cy="13137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solidFill>
                  <a:schemeClr val="dk1"/>
                </a:solidFill>
              </a:rPr>
              <a:t>COL707: Introduction to Ethical Issues in Computer Science, Sem I 2023-24</a:t>
            </a:r>
            <a:endParaRPr>
              <a:solidFill>
                <a:schemeClr val="dk1"/>
              </a:solidFill>
            </a:endParaRPr>
          </a:p>
        </p:txBody>
      </p:sp>
      <p:sp>
        <p:nvSpPr>
          <p:cNvPr id="521" name="Google Shape;521;p77"/>
          <p:cNvSpPr txBox="1">
            <a:spLocks noGrp="1"/>
          </p:cNvSpPr>
          <p:nvPr>
            <p:ph type="subTitle" idx="2"/>
          </p:nvPr>
        </p:nvSpPr>
        <p:spPr>
          <a:xfrm>
            <a:off x="279625" y="4509075"/>
            <a:ext cx="8598900" cy="357000"/>
          </a:xfrm>
          <a:prstGeom prst="rect">
            <a:avLst/>
          </a:prstGeom>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a:solidFill>
                  <a:schemeClr val="dk1"/>
                </a:solidFill>
              </a:rPr>
              <a:t>Karissa Berti Khonglam (2020CS50428)   |    Himadri Rajora (2021CS10117)</a:t>
            </a:r>
            <a:endParaRPr>
              <a:solidFill>
                <a:schemeClr val="dk1"/>
              </a:solidFill>
            </a:endParaRPr>
          </a:p>
        </p:txBody>
      </p:sp>
      <p:pic>
        <p:nvPicPr>
          <p:cNvPr id="522" name="Google Shape;522;p77"/>
          <p:cNvPicPr preferRelativeResize="0"/>
          <p:nvPr/>
        </p:nvPicPr>
        <p:blipFill rotWithShape="1">
          <a:blip r:embed="rId3">
            <a:alphaModFix/>
          </a:blip>
          <a:srcRect t="10723" b="33687"/>
          <a:stretch/>
        </p:blipFill>
        <p:spPr>
          <a:xfrm>
            <a:off x="4672429" y="2993529"/>
            <a:ext cx="4201200" cy="1313700"/>
          </a:xfrm>
          <a:prstGeom prst="roundRect">
            <a:avLst>
              <a:gd name="adj" fmla="val 16667"/>
            </a:avLst>
          </a:prstGeom>
          <a:noFill/>
          <a:ln w="9525" cap="flat" cmpd="sng">
            <a:solidFill>
              <a:schemeClr val="dk1"/>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pic>
        <p:nvPicPr>
          <p:cNvPr id="583" name="Google Shape;583;p86"/>
          <p:cNvPicPr preferRelativeResize="0"/>
          <p:nvPr/>
        </p:nvPicPr>
        <p:blipFill>
          <a:blip r:embed="rId3">
            <a:alphaModFix/>
          </a:blip>
          <a:stretch>
            <a:fillRect/>
          </a:stretch>
        </p:blipFill>
        <p:spPr>
          <a:xfrm>
            <a:off x="878550" y="69900"/>
            <a:ext cx="7386892"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pic>
        <p:nvPicPr>
          <p:cNvPr id="588" name="Google Shape;588;p87"/>
          <p:cNvPicPr preferRelativeResize="0"/>
          <p:nvPr/>
        </p:nvPicPr>
        <p:blipFill>
          <a:blip r:embed="rId3">
            <a:alphaModFix/>
          </a:blip>
          <a:stretch>
            <a:fillRect/>
          </a:stretch>
        </p:blipFill>
        <p:spPr>
          <a:xfrm>
            <a:off x="976650" y="152400"/>
            <a:ext cx="7190689" cy="4838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88"/>
          <p:cNvSpPr txBox="1">
            <a:spLocks noGrp="1"/>
          </p:cNvSpPr>
          <p:nvPr>
            <p:ph type="body" idx="1"/>
          </p:nvPr>
        </p:nvSpPr>
        <p:spPr>
          <a:xfrm>
            <a:off x="552275" y="1328950"/>
            <a:ext cx="8060400" cy="3433500"/>
          </a:xfrm>
          <a:prstGeom prst="rect">
            <a:avLst/>
          </a:prstGeom>
        </p:spPr>
        <p:txBody>
          <a:bodyPr spcFirstLastPara="1" wrap="square" lIns="91425" tIns="91425" rIns="91425" bIns="91425" anchor="t" anchorCtr="0">
            <a:normAutofit fontScale="85000" lnSpcReduction="10000"/>
          </a:bodyPr>
          <a:lstStyle/>
          <a:p>
            <a:pPr marL="0" lvl="0" indent="0" algn="l" rtl="0">
              <a:lnSpc>
                <a:spcPct val="115000"/>
              </a:lnSpc>
              <a:spcBef>
                <a:spcPts val="1200"/>
              </a:spcBef>
              <a:spcAft>
                <a:spcPts val="0"/>
              </a:spcAft>
              <a:buClr>
                <a:schemeClr val="dk1"/>
              </a:buClr>
              <a:buSzPct val="100000"/>
              <a:buFont typeface="Arial"/>
              <a:buNone/>
            </a:pPr>
            <a:r>
              <a:rPr lang="en" sz="1100">
                <a:solidFill>
                  <a:schemeClr val="dk1"/>
                </a:solidFill>
                <a:latin typeface="Arial"/>
                <a:ea typeface="Arial"/>
                <a:cs typeface="Arial"/>
                <a:sym typeface="Arial"/>
              </a:rPr>
              <a:t>The new metric, </a:t>
            </a:r>
            <a:r>
              <a:rPr lang="en" sz="1100" b="1">
                <a:solidFill>
                  <a:schemeClr val="dk1"/>
                </a:solidFill>
                <a:latin typeface="Arial"/>
                <a:ea typeface="Arial"/>
                <a:cs typeface="Arial"/>
                <a:sym typeface="Arial"/>
              </a:rPr>
              <a:t>Average False Voters Detected</a:t>
            </a:r>
            <a:r>
              <a:rPr lang="en" sz="1100">
                <a:solidFill>
                  <a:schemeClr val="dk1"/>
                </a:solidFill>
                <a:latin typeface="Arial"/>
                <a:ea typeface="Arial"/>
                <a:cs typeface="Arial"/>
                <a:sym typeface="Arial"/>
              </a:rPr>
              <a:t>, tracks the average number of individuals who falsely vouched for an absent student (colluding) but were still marked as present by others. This metric reflects how effective the system is at identifying individuals who engage in collusion. By capturing this information, the system can better assess which participants are involved in the collusion network and potentially penalize those who falsely vouch for others.</a:t>
            </a: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ct val="100000"/>
              <a:buFont typeface="Arial"/>
              <a:buNone/>
            </a:pPr>
            <a:r>
              <a:rPr lang="en" sz="1100" b="1">
                <a:solidFill>
                  <a:schemeClr val="dk1"/>
                </a:solidFill>
                <a:latin typeface="Arial"/>
                <a:ea typeface="Arial"/>
                <a:cs typeface="Arial"/>
                <a:sym typeface="Arial"/>
              </a:rPr>
              <a:t>Code Differences and Methodology</a:t>
            </a:r>
            <a:endParaRPr sz="1100" b="1">
              <a:solidFill>
                <a:schemeClr val="dk1"/>
              </a:solidFill>
              <a:latin typeface="Arial"/>
              <a:ea typeface="Arial"/>
              <a:cs typeface="Arial"/>
              <a:sym typeface="Arial"/>
            </a:endParaRPr>
          </a:p>
          <a:p>
            <a:pPr marL="457200" lvl="0" indent="-287972" algn="l" rtl="0">
              <a:lnSpc>
                <a:spcPct val="115000"/>
              </a:lnSpc>
              <a:spcBef>
                <a:spcPts val="1200"/>
              </a:spcBef>
              <a:spcAft>
                <a:spcPts val="0"/>
              </a:spcAft>
              <a:buClr>
                <a:schemeClr val="dk1"/>
              </a:buClr>
              <a:buSzPct val="100000"/>
              <a:buFont typeface="Arial"/>
              <a:buAutoNum type="arabicPeriod"/>
            </a:pPr>
            <a:r>
              <a:rPr lang="en" sz="1100" b="1">
                <a:solidFill>
                  <a:schemeClr val="dk1"/>
                </a:solidFill>
                <a:latin typeface="Arial"/>
                <a:ea typeface="Arial"/>
                <a:cs typeface="Arial"/>
                <a:sym typeface="Arial"/>
              </a:rPr>
              <a:t>Tracking False Votes</a:t>
            </a:r>
            <a:r>
              <a:rPr lang="en"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914400" lvl="1" indent="-287972" algn="l" rtl="0">
              <a:lnSpc>
                <a:spcPct val="115000"/>
              </a:lnSpc>
              <a:spcBef>
                <a:spcPts val="0"/>
              </a:spcBef>
              <a:spcAft>
                <a:spcPts val="0"/>
              </a:spcAft>
              <a:buClr>
                <a:schemeClr val="dk1"/>
              </a:buClr>
              <a:buSzPct val="100000"/>
              <a:buFont typeface="Arial"/>
              <a:buChar char="○"/>
            </a:pPr>
            <a:r>
              <a:rPr lang="en" sz="1100">
                <a:solidFill>
                  <a:schemeClr val="dk1"/>
                </a:solidFill>
                <a:latin typeface="Arial"/>
                <a:ea typeface="Arial"/>
                <a:cs typeface="Arial"/>
                <a:sym typeface="Arial"/>
              </a:rPr>
              <a:t>In the generate_confirmations function, each colluding student's peer confirmations now track the number of </a:t>
            </a:r>
            <a:r>
              <a:rPr lang="en" sz="1100" b="1">
                <a:solidFill>
                  <a:schemeClr val="dk1"/>
                </a:solidFill>
                <a:latin typeface="Arial"/>
                <a:ea typeface="Arial"/>
                <a:cs typeface="Arial"/>
                <a:sym typeface="Arial"/>
              </a:rPr>
              <a:t>false votes</a:t>
            </a:r>
            <a:r>
              <a:rPr lang="en" sz="1100">
                <a:solidFill>
                  <a:schemeClr val="dk1"/>
                </a:solidFill>
                <a:latin typeface="Arial"/>
                <a:ea typeface="Arial"/>
                <a:cs typeface="Arial"/>
                <a:sym typeface="Arial"/>
              </a:rPr>
              <a:t> they give. If a colluding student confirms attendance for an absent student, their false_votes count increases. This helps to identify students within colluding groups who are falsely marking others as present.</a:t>
            </a:r>
            <a:endParaRPr sz="1100">
              <a:solidFill>
                <a:schemeClr val="dk1"/>
              </a:solidFill>
              <a:latin typeface="Arial"/>
              <a:ea typeface="Arial"/>
              <a:cs typeface="Arial"/>
              <a:sym typeface="Arial"/>
            </a:endParaRPr>
          </a:p>
          <a:p>
            <a:pPr marL="457200" lvl="0" indent="-287972" algn="l" rtl="0">
              <a:lnSpc>
                <a:spcPct val="115000"/>
              </a:lnSpc>
              <a:spcBef>
                <a:spcPts val="0"/>
              </a:spcBef>
              <a:spcAft>
                <a:spcPts val="0"/>
              </a:spcAft>
              <a:buClr>
                <a:schemeClr val="dk1"/>
              </a:buClr>
              <a:buSzPct val="100000"/>
              <a:buFont typeface="Arial"/>
              <a:buAutoNum type="arabicPeriod"/>
            </a:pPr>
            <a:r>
              <a:rPr lang="en" sz="1100" b="1">
                <a:solidFill>
                  <a:schemeClr val="dk1"/>
                </a:solidFill>
                <a:latin typeface="Arial"/>
                <a:ea typeface="Arial"/>
                <a:cs typeface="Arial"/>
                <a:sym typeface="Arial"/>
              </a:rPr>
              <a:t>Colluding Group Rotation</a:t>
            </a:r>
            <a:r>
              <a:rPr lang="en"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914400" lvl="1" indent="-287972" algn="l" rtl="0">
              <a:lnSpc>
                <a:spcPct val="115000"/>
              </a:lnSpc>
              <a:spcBef>
                <a:spcPts val="0"/>
              </a:spcBef>
              <a:spcAft>
                <a:spcPts val="0"/>
              </a:spcAft>
              <a:buClr>
                <a:schemeClr val="dk1"/>
              </a:buClr>
              <a:buSzPct val="100000"/>
              <a:buFont typeface="Arial"/>
              <a:buChar char="○"/>
            </a:pPr>
            <a:r>
              <a:rPr lang="en" sz="1100">
                <a:solidFill>
                  <a:schemeClr val="dk1"/>
                </a:solidFill>
                <a:latin typeface="Arial"/>
                <a:ea typeface="Arial"/>
                <a:cs typeface="Arial"/>
                <a:sym typeface="Arial"/>
              </a:rPr>
              <a:t>The initialize_colluding_groups function divides colluding students into fixed groups for </a:t>
            </a:r>
            <a:r>
              <a:rPr lang="en" sz="1100" b="1">
                <a:solidFill>
                  <a:schemeClr val="dk1"/>
                </a:solidFill>
                <a:latin typeface="Arial"/>
                <a:ea typeface="Arial"/>
                <a:cs typeface="Arial"/>
                <a:sym typeface="Arial"/>
              </a:rPr>
              <a:t>rotation-based false voting</a:t>
            </a:r>
            <a:r>
              <a:rPr lang="en" sz="1100">
                <a:solidFill>
                  <a:schemeClr val="dk1"/>
                </a:solidFill>
                <a:latin typeface="Arial"/>
                <a:ea typeface="Arial"/>
                <a:cs typeface="Arial"/>
                <a:sym typeface="Arial"/>
              </a:rPr>
              <a:t>. This rotation simulates real-world scenarios where colluding members take turns marking each other as present to avoid detection.</a:t>
            </a:r>
            <a:endParaRPr sz="1100">
              <a:solidFill>
                <a:schemeClr val="dk1"/>
              </a:solidFill>
              <a:latin typeface="Arial"/>
              <a:ea typeface="Arial"/>
              <a:cs typeface="Arial"/>
              <a:sym typeface="Arial"/>
            </a:endParaRPr>
          </a:p>
          <a:p>
            <a:pPr marL="914400" lvl="1" indent="-287972" algn="l" rtl="0">
              <a:lnSpc>
                <a:spcPct val="115000"/>
              </a:lnSpc>
              <a:spcBef>
                <a:spcPts val="0"/>
              </a:spcBef>
              <a:spcAft>
                <a:spcPts val="0"/>
              </a:spcAft>
              <a:buClr>
                <a:schemeClr val="dk1"/>
              </a:buClr>
              <a:buSzPct val="100000"/>
              <a:buFont typeface="Arial"/>
              <a:buChar char="○"/>
            </a:pPr>
            <a:r>
              <a:rPr lang="en" sz="1100">
                <a:solidFill>
                  <a:schemeClr val="dk1"/>
                </a:solidFill>
                <a:latin typeface="Arial"/>
                <a:ea typeface="Arial"/>
                <a:cs typeface="Arial"/>
                <a:sym typeface="Arial"/>
              </a:rPr>
              <a:t>The rotate_group_attendance function manages this rotation by switching attendance status within each group per round, simulating a structured collusion behavior where different members alternate roles (e.g., who is absent and who is marking others as present).</a:t>
            </a:r>
            <a:endParaRPr sz="1100">
              <a:solidFill>
                <a:schemeClr val="dk1"/>
              </a:solidFill>
              <a:latin typeface="Arial"/>
              <a:ea typeface="Arial"/>
              <a:cs typeface="Arial"/>
              <a:sym typeface="Arial"/>
            </a:endParaRPr>
          </a:p>
          <a:p>
            <a:pPr marL="457200" lvl="0" indent="-287972" algn="l" rtl="0">
              <a:lnSpc>
                <a:spcPct val="115000"/>
              </a:lnSpc>
              <a:spcBef>
                <a:spcPts val="0"/>
              </a:spcBef>
              <a:spcAft>
                <a:spcPts val="0"/>
              </a:spcAft>
              <a:buClr>
                <a:schemeClr val="dk1"/>
              </a:buClr>
              <a:buSzPct val="100000"/>
              <a:buFont typeface="Arial"/>
              <a:buAutoNum type="arabicPeriod"/>
            </a:pPr>
            <a:r>
              <a:rPr lang="en" sz="1100" b="1">
                <a:solidFill>
                  <a:schemeClr val="dk1"/>
                </a:solidFill>
                <a:latin typeface="Arial"/>
                <a:ea typeface="Arial"/>
                <a:cs typeface="Arial"/>
                <a:sym typeface="Arial"/>
              </a:rPr>
              <a:t>New Detection Logic in Roll-Call</a:t>
            </a:r>
            <a:r>
              <a:rPr lang="en"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914400" lvl="1" indent="-287972" algn="l" rtl="0">
              <a:lnSpc>
                <a:spcPct val="115000"/>
              </a:lnSpc>
              <a:spcBef>
                <a:spcPts val="0"/>
              </a:spcBef>
              <a:spcAft>
                <a:spcPts val="0"/>
              </a:spcAft>
              <a:buClr>
                <a:schemeClr val="dk1"/>
              </a:buClr>
              <a:buSzPct val="100000"/>
              <a:buFont typeface="Arial"/>
              <a:buChar char="○"/>
            </a:pPr>
            <a:r>
              <a:rPr lang="en" sz="1100">
                <a:solidFill>
                  <a:schemeClr val="dk1"/>
                </a:solidFill>
                <a:latin typeface="Arial"/>
                <a:ea typeface="Arial"/>
                <a:cs typeface="Arial"/>
                <a:sym typeface="Arial"/>
              </a:rPr>
              <a:t>In perform_roll_call, when an absent student (detected as falsely marked present) is encountered, the code now checks their peer confirmations. If a confirming peer is a known colluder with non-zero false votes, it counts them as a </a:t>
            </a:r>
            <a:r>
              <a:rPr lang="en" sz="1100" b="1">
                <a:solidFill>
                  <a:schemeClr val="dk1"/>
                </a:solidFill>
                <a:latin typeface="Arial"/>
                <a:ea typeface="Arial"/>
                <a:cs typeface="Arial"/>
                <a:sym typeface="Arial"/>
              </a:rPr>
              <a:t>false voter</a:t>
            </a:r>
            <a:r>
              <a:rPr lang="en"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0" lvl="0" indent="0" algn="l" rtl="0">
              <a:spcBef>
                <a:spcPts val="1200"/>
              </a:spcBef>
              <a:spcAft>
                <a:spcPts val="0"/>
              </a:spcAft>
              <a:buNone/>
            </a:pPr>
            <a:r>
              <a:rPr lang="en" sz="1100">
                <a:solidFill>
                  <a:schemeClr val="dk1"/>
                </a:solidFill>
                <a:latin typeface="Arial"/>
                <a:ea typeface="Arial"/>
                <a:cs typeface="Arial"/>
                <a:sym typeface="Arial"/>
              </a:rPr>
              <a:t>The </a:t>
            </a:r>
            <a:r>
              <a:rPr lang="en" sz="1100" b="1">
                <a:solidFill>
                  <a:schemeClr val="dk1"/>
                </a:solidFill>
                <a:latin typeface="Arial"/>
                <a:ea typeface="Arial"/>
                <a:cs typeface="Arial"/>
                <a:sym typeface="Arial"/>
              </a:rPr>
              <a:t>total number of false voters</a:t>
            </a:r>
            <a:r>
              <a:rPr lang="en" sz="1100">
                <a:solidFill>
                  <a:schemeClr val="dk1"/>
                </a:solidFill>
                <a:latin typeface="Arial"/>
                <a:ea typeface="Arial"/>
                <a:cs typeface="Arial"/>
                <a:sym typeface="Arial"/>
              </a:rPr>
              <a:t> detected across rounds is averaged, providing insights into how many colluding students are detected per roll-call</a:t>
            </a:r>
            <a:endParaRPr>
              <a:solidFill>
                <a:schemeClr val="dk1"/>
              </a:solidFill>
            </a:endParaRPr>
          </a:p>
        </p:txBody>
      </p:sp>
      <p:sp>
        <p:nvSpPr>
          <p:cNvPr id="594" name="Google Shape;594;p88"/>
          <p:cNvSpPr txBox="1">
            <a:spLocks noGrp="1"/>
          </p:cNvSpPr>
          <p:nvPr>
            <p:ph type="title"/>
          </p:nvPr>
        </p:nvSpPr>
        <p:spPr>
          <a:xfrm>
            <a:off x="272650" y="327125"/>
            <a:ext cx="5719200" cy="662100"/>
          </a:xfrm>
          <a:prstGeom prst="rect">
            <a:avLst/>
          </a:prstGeom>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990"/>
              <a:buFont typeface="Arial"/>
              <a:buNone/>
            </a:pPr>
            <a:r>
              <a:rPr lang="en" sz="2910"/>
              <a:t>Average false voters detected</a:t>
            </a:r>
            <a:endParaRPr sz="2910"/>
          </a:p>
        </p:txBody>
      </p:sp>
      <p:sp>
        <p:nvSpPr>
          <p:cNvPr id="595" name="Google Shape;595;p88"/>
          <p:cNvSpPr txBox="1">
            <a:spLocks noGrp="1"/>
          </p:cNvSpPr>
          <p:nvPr>
            <p:ph type="subTitle" idx="3"/>
          </p:nvPr>
        </p:nvSpPr>
        <p:spPr>
          <a:xfrm>
            <a:off x="6184900" y="284775"/>
            <a:ext cx="2688900" cy="7044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 sz="2000">
                <a:solidFill>
                  <a:schemeClr val="dk1"/>
                </a:solidFill>
              </a:rPr>
              <a:t>New Metric</a:t>
            </a:r>
            <a:endParaRPr sz="20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600" name="Google Shape;600;p89"/>
          <p:cNvPicPr preferRelativeResize="0">
            <a:picLocks noGrp="1"/>
          </p:cNvPicPr>
          <p:nvPr>
            <p:ph type="pic" idx="2"/>
          </p:nvPr>
        </p:nvPicPr>
        <p:blipFill rotWithShape="1">
          <a:blip r:embed="rId3">
            <a:alphaModFix/>
          </a:blip>
          <a:srcRect l="4532" t="-130" r="61944" b="129"/>
          <a:stretch/>
        </p:blipFill>
        <p:spPr>
          <a:xfrm>
            <a:off x="6781525" y="279050"/>
            <a:ext cx="2096400" cy="4573800"/>
          </a:xfrm>
          <a:prstGeom prst="roundRect">
            <a:avLst>
              <a:gd name="adj" fmla="val 16667"/>
            </a:avLst>
          </a:prstGeom>
        </p:spPr>
      </p:pic>
      <p:sp>
        <p:nvSpPr>
          <p:cNvPr id="601" name="Google Shape;601;p89"/>
          <p:cNvSpPr txBox="1">
            <a:spLocks noGrp="1"/>
          </p:cNvSpPr>
          <p:nvPr>
            <p:ph type="body" idx="1"/>
          </p:nvPr>
        </p:nvSpPr>
        <p:spPr>
          <a:xfrm>
            <a:off x="509750" y="1335950"/>
            <a:ext cx="5824800" cy="33486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Arial"/>
                <a:ea typeface="Arial"/>
                <a:cs typeface="Arial"/>
                <a:sym typeface="Arial"/>
              </a:rPr>
              <a:t>The results for </a:t>
            </a:r>
            <a:r>
              <a:rPr lang="en" sz="1200" i="1">
                <a:solidFill>
                  <a:schemeClr val="dk1"/>
                </a:solidFill>
                <a:latin typeface="Arial"/>
                <a:ea typeface="Arial"/>
                <a:cs typeface="Arial"/>
                <a:sym typeface="Arial"/>
              </a:rPr>
              <a:t>n</a:t>
            </a:r>
            <a:r>
              <a:rPr lang="en" sz="1200">
                <a:solidFill>
                  <a:schemeClr val="dk1"/>
                </a:solidFill>
                <a:latin typeface="Arial"/>
                <a:ea typeface="Arial"/>
                <a:cs typeface="Arial"/>
                <a:sym typeface="Arial"/>
              </a:rPr>
              <a:t> = 50, 100, and 150 show how false positives, penalties, and detected false voters vary with changes in </a:t>
            </a:r>
            <a:r>
              <a:rPr lang="en" sz="1200" i="1">
                <a:solidFill>
                  <a:schemeClr val="dk1"/>
                </a:solidFill>
                <a:latin typeface="Arial"/>
                <a:ea typeface="Arial"/>
                <a:cs typeface="Arial"/>
                <a:sym typeface="Arial"/>
              </a:rPr>
              <a:t>k</a:t>
            </a:r>
            <a:r>
              <a:rPr lang="en" sz="1200">
                <a:solidFill>
                  <a:schemeClr val="dk1"/>
                </a:solidFill>
                <a:latin typeface="Arial"/>
                <a:ea typeface="Arial"/>
                <a:cs typeface="Arial"/>
                <a:sym typeface="Arial"/>
              </a:rPr>
              <a:t> (confirmation count) and </a:t>
            </a:r>
            <a:r>
              <a:rPr lang="en" sz="1200" i="1">
                <a:solidFill>
                  <a:schemeClr val="dk1"/>
                </a:solidFill>
                <a:latin typeface="Arial"/>
                <a:ea typeface="Arial"/>
                <a:cs typeface="Arial"/>
                <a:sym typeface="Arial"/>
              </a:rPr>
              <a:t>m</a:t>
            </a:r>
            <a:r>
              <a:rPr lang="en" sz="1200">
                <a:solidFill>
                  <a:schemeClr val="dk1"/>
                </a:solidFill>
                <a:latin typeface="Arial"/>
                <a:ea typeface="Arial"/>
                <a:cs typeface="Arial"/>
                <a:sym typeface="Arial"/>
              </a:rPr>
              <a:t> (roll-call size):</a:t>
            </a:r>
            <a:endParaRPr sz="1200">
              <a:solidFill>
                <a:schemeClr val="dk1"/>
              </a:solidFill>
              <a:latin typeface="Arial"/>
              <a:ea typeface="Arial"/>
              <a:cs typeface="Arial"/>
              <a:sym typeface="Arial"/>
            </a:endParaRPr>
          </a:p>
          <a:p>
            <a:pPr marL="457200" lvl="0" indent="-304800" algn="l" rtl="0">
              <a:lnSpc>
                <a:spcPct val="115000"/>
              </a:lnSpc>
              <a:spcBef>
                <a:spcPts val="1200"/>
              </a:spcBef>
              <a:spcAft>
                <a:spcPts val="0"/>
              </a:spcAft>
              <a:buClr>
                <a:schemeClr val="dk1"/>
              </a:buClr>
              <a:buSzPts val="1200"/>
              <a:buFont typeface="Arial"/>
              <a:buAutoNum type="arabicPeriod"/>
            </a:pPr>
            <a:r>
              <a:rPr lang="en" sz="1200" b="1">
                <a:solidFill>
                  <a:schemeClr val="dk1"/>
                </a:solidFill>
                <a:latin typeface="Arial"/>
                <a:ea typeface="Arial"/>
                <a:cs typeface="Arial"/>
                <a:sym typeface="Arial"/>
              </a:rPr>
              <a:t>False Positives:</a:t>
            </a:r>
            <a:r>
              <a:rPr lang="en" sz="1200">
                <a:solidFill>
                  <a:schemeClr val="dk1"/>
                </a:solidFill>
                <a:latin typeface="Arial"/>
                <a:ea typeface="Arial"/>
                <a:cs typeface="Arial"/>
                <a:sym typeface="Arial"/>
              </a:rPr>
              <a:t> As </a:t>
            </a:r>
            <a:r>
              <a:rPr lang="en" sz="1200" i="1">
                <a:solidFill>
                  <a:schemeClr val="dk1"/>
                </a:solidFill>
                <a:latin typeface="Arial"/>
                <a:ea typeface="Arial"/>
                <a:cs typeface="Arial"/>
                <a:sym typeface="Arial"/>
              </a:rPr>
              <a:t>k</a:t>
            </a:r>
            <a:r>
              <a:rPr lang="en" sz="1200">
                <a:solidFill>
                  <a:schemeClr val="dk1"/>
                </a:solidFill>
                <a:latin typeface="Arial"/>
                <a:ea typeface="Arial"/>
                <a:cs typeface="Arial"/>
                <a:sym typeface="Arial"/>
              </a:rPr>
              <a:t> and </a:t>
            </a:r>
            <a:r>
              <a:rPr lang="en" sz="1200" i="1">
                <a:solidFill>
                  <a:schemeClr val="dk1"/>
                </a:solidFill>
                <a:latin typeface="Arial"/>
                <a:ea typeface="Arial"/>
                <a:cs typeface="Arial"/>
                <a:sym typeface="Arial"/>
              </a:rPr>
              <a:t>m</a:t>
            </a:r>
            <a:r>
              <a:rPr lang="en" sz="1200">
                <a:solidFill>
                  <a:schemeClr val="dk1"/>
                </a:solidFill>
                <a:latin typeface="Arial"/>
                <a:ea typeface="Arial"/>
                <a:cs typeface="Arial"/>
                <a:sym typeface="Arial"/>
              </a:rPr>
              <a:t> increase, false positives generally rise across all </a:t>
            </a:r>
            <a:r>
              <a:rPr lang="en" sz="1200" i="1">
                <a:solidFill>
                  <a:schemeClr val="dk1"/>
                </a:solidFill>
                <a:latin typeface="Arial"/>
                <a:ea typeface="Arial"/>
                <a:cs typeface="Arial"/>
                <a:sym typeface="Arial"/>
              </a:rPr>
              <a:t>n</a:t>
            </a:r>
            <a:r>
              <a:rPr lang="en" sz="1200">
                <a:solidFill>
                  <a:schemeClr val="dk1"/>
                </a:solidFill>
                <a:latin typeface="Arial"/>
                <a:ea typeface="Arial"/>
                <a:cs typeface="Arial"/>
                <a:sym typeface="Arial"/>
              </a:rPr>
              <a:t>, with larger class sizes (e.g., </a:t>
            </a:r>
            <a:r>
              <a:rPr lang="en" sz="1200" i="1">
                <a:solidFill>
                  <a:schemeClr val="dk1"/>
                </a:solidFill>
                <a:latin typeface="Arial"/>
                <a:ea typeface="Arial"/>
                <a:cs typeface="Arial"/>
                <a:sym typeface="Arial"/>
              </a:rPr>
              <a:t>n</a:t>
            </a:r>
            <a:r>
              <a:rPr lang="en" sz="1200">
                <a:solidFill>
                  <a:schemeClr val="dk1"/>
                </a:solidFill>
                <a:latin typeface="Arial"/>
                <a:ea typeface="Arial"/>
                <a:cs typeface="Arial"/>
                <a:sym typeface="Arial"/>
              </a:rPr>
              <a:t> = 150) showing higher false positives due to increased detection of colluding members, leading to more peers being wrongly marked present.</a:t>
            </a:r>
            <a:endParaRPr sz="1200">
              <a:solidFill>
                <a:schemeClr val="dk1"/>
              </a:solidFill>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AutoNum type="arabicPeriod"/>
            </a:pPr>
            <a:r>
              <a:rPr lang="en" sz="1200" b="1">
                <a:solidFill>
                  <a:schemeClr val="dk1"/>
                </a:solidFill>
                <a:latin typeface="Arial"/>
                <a:ea typeface="Arial"/>
                <a:cs typeface="Arial"/>
                <a:sym typeface="Arial"/>
              </a:rPr>
              <a:t>Penalties:</a:t>
            </a:r>
            <a:r>
              <a:rPr lang="en" sz="1200">
                <a:solidFill>
                  <a:schemeClr val="dk1"/>
                </a:solidFill>
                <a:latin typeface="Arial"/>
                <a:ea typeface="Arial"/>
                <a:cs typeface="Arial"/>
                <a:sym typeface="Arial"/>
              </a:rPr>
              <a:t> Higher </a:t>
            </a:r>
            <a:r>
              <a:rPr lang="en" sz="1200" i="1">
                <a:solidFill>
                  <a:schemeClr val="dk1"/>
                </a:solidFill>
                <a:latin typeface="Arial"/>
                <a:ea typeface="Arial"/>
                <a:cs typeface="Arial"/>
                <a:sym typeface="Arial"/>
              </a:rPr>
              <a:t>k</a:t>
            </a:r>
            <a:r>
              <a:rPr lang="en" sz="1200">
                <a:solidFill>
                  <a:schemeClr val="dk1"/>
                </a:solidFill>
                <a:latin typeface="Arial"/>
                <a:ea typeface="Arial"/>
                <a:cs typeface="Arial"/>
                <a:sym typeface="Arial"/>
              </a:rPr>
              <a:t> and </a:t>
            </a:r>
            <a:r>
              <a:rPr lang="en" sz="1200" i="1">
                <a:solidFill>
                  <a:schemeClr val="dk1"/>
                </a:solidFill>
                <a:latin typeface="Arial"/>
                <a:ea typeface="Arial"/>
                <a:cs typeface="Arial"/>
                <a:sym typeface="Arial"/>
              </a:rPr>
              <a:t>m</a:t>
            </a:r>
            <a:r>
              <a:rPr lang="en" sz="1200">
                <a:solidFill>
                  <a:schemeClr val="dk1"/>
                </a:solidFill>
                <a:latin typeface="Arial"/>
                <a:ea typeface="Arial"/>
                <a:cs typeface="Arial"/>
                <a:sym typeface="Arial"/>
              </a:rPr>
              <a:t> values lead to more penalties, closely following false positive patterns, showing that penalties are sensitive to false positive occurrences.</a:t>
            </a:r>
            <a:endParaRPr sz="1200">
              <a:solidFill>
                <a:schemeClr val="dk1"/>
              </a:solidFill>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AutoNum type="arabicPeriod"/>
            </a:pPr>
            <a:r>
              <a:rPr lang="en" sz="1200" b="1">
                <a:solidFill>
                  <a:schemeClr val="dk1"/>
                </a:solidFill>
                <a:latin typeface="Arial"/>
                <a:ea typeface="Arial"/>
                <a:cs typeface="Arial"/>
                <a:sym typeface="Arial"/>
              </a:rPr>
              <a:t>False Voters Detected:</a:t>
            </a:r>
            <a:r>
              <a:rPr lang="en" sz="1200">
                <a:solidFill>
                  <a:schemeClr val="dk1"/>
                </a:solidFill>
                <a:latin typeface="Arial"/>
                <a:ea typeface="Arial"/>
                <a:cs typeface="Arial"/>
                <a:sym typeface="Arial"/>
              </a:rPr>
              <a:t> As </a:t>
            </a:r>
            <a:r>
              <a:rPr lang="en" sz="1200" i="1">
                <a:solidFill>
                  <a:schemeClr val="dk1"/>
                </a:solidFill>
                <a:latin typeface="Arial"/>
                <a:ea typeface="Arial"/>
                <a:cs typeface="Arial"/>
                <a:sym typeface="Arial"/>
              </a:rPr>
              <a:t>k</a:t>
            </a:r>
            <a:r>
              <a:rPr lang="en" sz="1200">
                <a:solidFill>
                  <a:schemeClr val="dk1"/>
                </a:solidFill>
                <a:latin typeface="Arial"/>
                <a:ea typeface="Arial"/>
                <a:cs typeface="Arial"/>
                <a:sym typeface="Arial"/>
              </a:rPr>
              <a:t> grows, detected false voters increase but at a slower rate than false positives and penalties. Higher </a:t>
            </a:r>
            <a:r>
              <a:rPr lang="en" sz="1200" i="1">
                <a:solidFill>
                  <a:schemeClr val="dk1"/>
                </a:solidFill>
                <a:latin typeface="Arial"/>
                <a:ea typeface="Arial"/>
                <a:cs typeface="Arial"/>
                <a:sym typeface="Arial"/>
              </a:rPr>
              <a:t>m</a:t>
            </a:r>
            <a:r>
              <a:rPr lang="en" sz="1200">
                <a:solidFill>
                  <a:schemeClr val="dk1"/>
                </a:solidFill>
                <a:latin typeface="Arial"/>
                <a:ea typeface="Arial"/>
                <a:cs typeface="Arial"/>
                <a:sym typeface="Arial"/>
              </a:rPr>
              <a:t> slightly boosts detections, especially in larger classes, as a larger sample reveals more colluders.</a:t>
            </a:r>
            <a:endParaRPr sz="12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endParaRPr sz="12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None/>
            </a:pPr>
            <a:endParaRPr/>
          </a:p>
          <a:p>
            <a:pPr marL="0" lvl="0" indent="0" algn="l" rtl="0">
              <a:spcBef>
                <a:spcPts val="0"/>
              </a:spcBef>
              <a:spcAft>
                <a:spcPts val="0"/>
              </a:spcAft>
              <a:buNone/>
            </a:pPr>
            <a:endParaRPr/>
          </a:p>
        </p:txBody>
      </p:sp>
      <p:sp>
        <p:nvSpPr>
          <p:cNvPr id="602" name="Google Shape;602;p89"/>
          <p:cNvSpPr txBox="1">
            <a:spLocks noGrp="1"/>
          </p:cNvSpPr>
          <p:nvPr>
            <p:ph type="title"/>
          </p:nvPr>
        </p:nvSpPr>
        <p:spPr>
          <a:xfrm>
            <a:off x="272650" y="327125"/>
            <a:ext cx="3417900" cy="662100"/>
          </a:xfrm>
          <a:prstGeom prst="rect">
            <a:avLst/>
          </a:prstGeom>
        </p:spPr>
        <p:txBody>
          <a:bodyPr spcFirstLastPara="1" wrap="square" lIns="91425" tIns="91425" rIns="91425" bIns="91425" anchor="ctr" anchorCtr="0">
            <a:noAutofit/>
          </a:bodyPr>
          <a:lstStyle/>
          <a:p>
            <a:pPr marL="0" lvl="0" indent="0" algn="ctr" rtl="0">
              <a:lnSpc>
                <a:spcPct val="90000"/>
              </a:lnSpc>
              <a:spcBef>
                <a:spcPts val="0"/>
              </a:spcBef>
              <a:spcAft>
                <a:spcPts val="0"/>
              </a:spcAft>
              <a:buSzPts val="990"/>
              <a:buNone/>
            </a:pPr>
            <a:r>
              <a:rPr lang="en" sz="2180"/>
              <a:t>Interpretation of the result</a:t>
            </a:r>
            <a:endParaRPr sz="2180"/>
          </a:p>
        </p:txBody>
      </p:sp>
      <p:sp>
        <p:nvSpPr>
          <p:cNvPr id="603" name="Google Shape;603;p89"/>
          <p:cNvSpPr txBox="1">
            <a:spLocks noGrp="1"/>
          </p:cNvSpPr>
          <p:nvPr>
            <p:ph type="subTitle" idx="3"/>
          </p:nvPr>
        </p:nvSpPr>
        <p:spPr>
          <a:xfrm>
            <a:off x="3890675" y="284775"/>
            <a:ext cx="2688900" cy="7044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None/>
            </a:pPr>
            <a:r>
              <a:rPr lang="en" sz="2000">
                <a:solidFill>
                  <a:schemeClr val="dk1"/>
                </a:solidFill>
              </a:rPr>
              <a:t>Observations</a:t>
            </a:r>
            <a:endParaRPr sz="20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90"/>
          <p:cNvSpPr/>
          <p:nvPr/>
        </p:nvSpPr>
        <p:spPr>
          <a:xfrm>
            <a:off x="274950" y="1164975"/>
            <a:ext cx="4201200" cy="3693600"/>
          </a:xfrm>
          <a:prstGeom prst="roundRect">
            <a:avLst>
              <a:gd name="adj" fmla="val 691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pic>
        <p:nvPicPr>
          <p:cNvPr id="609" name="Google Shape;609;p90"/>
          <p:cNvPicPr preferRelativeResize="0">
            <a:picLocks noGrp="1"/>
          </p:cNvPicPr>
          <p:nvPr>
            <p:ph type="pic" idx="2"/>
          </p:nvPr>
        </p:nvPicPr>
        <p:blipFill rotWithShape="1">
          <a:blip r:embed="rId3">
            <a:alphaModFix/>
          </a:blip>
          <a:srcRect l="12570" r="12562"/>
          <a:stretch/>
        </p:blipFill>
        <p:spPr>
          <a:xfrm>
            <a:off x="4672600" y="1159275"/>
            <a:ext cx="4201200" cy="3705000"/>
          </a:xfrm>
          <a:prstGeom prst="roundRect">
            <a:avLst>
              <a:gd name="adj" fmla="val 16667"/>
            </a:avLst>
          </a:prstGeom>
        </p:spPr>
      </p:pic>
      <p:sp>
        <p:nvSpPr>
          <p:cNvPr id="610" name="Google Shape;610;p90"/>
          <p:cNvSpPr txBox="1">
            <a:spLocks noGrp="1"/>
          </p:cNvSpPr>
          <p:nvPr>
            <p:ph type="body" idx="1"/>
          </p:nvPr>
        </p:nvSpPr>
        <p:spPr>
          <a:xfrm>
            <a:off x="496375" y="1377200"/>
            <a:ext cx="3772800" cy="3250800"/>
          </a:xfrm>
          <a:prstGeom prst="rect">
            <a:avLst/>
          </a:prstGeom>
        </p:spPr>
        <p:txBody>
          <a:bodyPr spcFirstLastPara="1" wrap="square" lIns="91425" tIns="91425" rIns="91425" bIns="91425" anchor="t" anchorCtr="0">
            <a:noAutofit/>
          </a:bodyPr>
          <a:lstStyle/>
          <a:p>
            <a:pPr marL="0" lvl="0" indent="0" algn="l" rtl="0">
              <a:lnSpc>
                <a:spcPct val="95000"/>
              </a:lnSpc>
              <a:spcBef>
                <a:spcPts val="1200"/>
              </a:spcBef>
              <a:spcAft>
                <a:spcPts val="0"/>
              </a:spcAft>
              <a:buClr>
                <a:schemeClr val="dk1"/>
              </a:buClr>
              <a:buSzPts val="1018"/>
              <a:buFont typeface="Arial"/>
              <a:buNone/>
            </a:pPr>
            <a:r>
              <a:rPr lang="en" sz="1117">
                <a:solidFill>
                  <a:schemeClr val="dk1"/>
                </a:solidFill>
                <a:latin typeface="Arial"/>
                <a:ea typeface="Arial"/>
                <a:cs typeface="Arial"/>
                <a:sym typeface="Arial"/>
              </a:rPr>
              <a:t>Compared to the previous version:</a:t>
            </a:r>
            <a:endParaRPr sz="1117">
              <a:solidFill>
                <a:schemeClr val="dk1"/>
              </a:solidFill>
              <a:latin typeface="Arial"/>
              <a:ea typeface="Arial"/>
              <a:cs typeface="Arial"/>
              <a:sym typeface="Arial"/>
            </a:endParaRPr>
          </a:p>
          <a:p>
            <a:pPr marL="457200" lvl="0" indent="-299561" algn="l" rtl="0">
              <a:lnSpc>
                <a:spcPct val="95000"/>
              </a:lnSpc>
              <a:spcBef>
                <a:spcPts val="1200"/>
              </a:spcBef>
              <a:spcAft>
                <a:spcPts val="0"/>
              </a:spcAft>
              <a:buClr>
                <a:schemeClr val="dk1"/>
              </a:buClr>
              <a:buSzPts val="1118"/>
              <a:buFont typeface="Arial"/>
              <a:buChar char="●"/>
            </a:pPr>
            <a:r>
              <a:rPr lang="en" sz="1117" b="1">
                <a:solidFill>
                  <a:schemeClr val="dk1"/>
                </a:solidFill>
                <a:latin typeface="Arial"/>
                <a:ea typeface="Arial"/>
                <a:cs typeface="Arial"/>
                <a:sym typeface="Arial"/>
              </a:rPr>
              <a:t>Increased Complexity in Detection</a:t>
            </a:r>
            <a:r>
              <a:rPr lang="en" sz="1117">
                <a:solidFill>
                  <a:schemeClr val="dk1"/>
                </a:solidFill>
                <a:latin typeface="Arial"/>
                <a:ea typeface="Arial"/>
                <a:cs typeface="Arial"/>
                <a:sym typeface="Arial"/>
              </a:rPr>
              <a:t>: The introduction of colluding groups with rotating attendance leads to more realistic and complex detection patterns, making it harder to pinpoint exact colluders without the false voter metric.</a:t>
            </a:r>
            <a:endParaRPr sz="1117">
              <a:solidFill>
                <a:schemeClr val="dk1"/>
              </a:solidFill>
              <a:latin typeface="Arial"/>
              <a:ea typeface="Arial"/>
              <a:cs typeface="Arial"/>
              <a:sym typeface="Arial"/>
            </a:endParaRPr>
          </a:p>
          <a:p>
            <a:pPr marL="457200" lvl="0" indent="-299561" algn="l" rtl="0">
              <a:lnSpc>
                <a:spcPct val="95000"/>
              </a:lnSpc>
              <a:spcBef>
                <a:spcPts val="0"/>
              </a:spcBef>
              <a:spcAft>
                <a:spcPts val="0"/>
              </a:spcAft>
              <a:buClr>
                <a:schemeClr val="dk1"/>
              </a:buClr>
              <a:buSzPts val="1118"/>
              <a:buFont typeface="Arial"/>
              <a:buChar char="●"/>
            </a:pPr>
            <a:r>
              <a:rPr lang="en" sz="1117" b="1">
                <a:solidFill>
                  <a:schemeClr val="dk1"/>
                </a:solidFill>
                <a:latin typeface="Arial"/>
                <a:ea typeface="Arial"/>
                <a:cs typeface="Arial"/>
                <a:sym typeface="Arial"/>
              </a:rPr>
              <a:t>Insight into Colluding Group Behavior</a:t>
            </a:r>
            <a:r>
              <a:rPr lang="en" sz="1117">
                <a:solidFill>
                  <a:schemeClr val="dk1"/>
                </a:solidFill>
                <a:latin typeface="Arial"/>
                <a:ea typeface="Arial"/>
                <a:cs typeface="Arial"/>
                <a:sym typeface="Arial"/>
              </a:rPr>
              <a:t>: The false voter metric provides an additional layer of analysis, identifying which individuals are consistently providing false confirmations, thus highlighting central figures in the collusion network.</a:t>
            </a:r>
            <a:endParaRPr sz="1117">
              <a:solidFill>
                <a:schemeClr val="dk1"/>
              </a:solidFill>
              <a:latin typeface="Arial"/>
              <a:ea typeface="Arial"/>
              <a:cs typeface="Arial"/>
              <a:sym typeface="Arial"/>
            </a:endParaRPr>
          </a:p>
          <a:p>
            <a:pPr marL="457200" lvl="0" indent="-299561" algn="l" rtl="0">
              <a:lnSpc>
                <a:spcPct val="95000"/>
              </a:lnSpc>
              <a:spcBef>
                <a:spcPts val="0"/>
              </a:spcBef>
              <a:spcAft>
                <a:spcPts val="0"/>
              </a:spcAft>
              <a:buClr>
                <a:schemeClr val="dk1"/>
              </a:buClr>
              <a:buSzPts val="1118"/>
              <a:buFont typeface="Arial"/>
              <a:buChar char="●"/>
            </a:pPr>
            <a:r>
              <a:rPr lang="en" sz="1117" b="1">
                <a:solidFill>
                  <a:schemeClr val="dk1"/>
                </a:solidFill>
                <a:latin typeface="Arial"/>
                <a:ea typeface="Arial"/>
                <a:cs typeface="Arial"/>
                <a:sym typeface="Arial"/>
              </a:rPr>
              <a:t>Higher False Positives and Penalties</a:t>
            </a:r>
            <a:r>
              <a:rPr lang="en" sz="1117">
                <a:solidFill>
                  <a:schemeClr val="dk1"/>
                </a:solidFill>
                <a:latin typeface="Arial"/>
                <a:ea typeface="Arial"/>
                <a:cs typeface="Arial"/>
                <a:sym typeface="Arial"/>
              </a:rPr>
              <a:t>: The added group rotations and false voting tracking have increased the false positives and penalties, emphasizing the need for an optimized k and m configuration to balance accuracy and penalty fairness.</a:t>
            </a:r>
            <a:endParaRPr sz="1117">
              <a:solidFill>
                <a:schemeClr val="dk1"/>
              </a:solidFill>
              <a:latin typeface="Arial"/>
              <a:ea typeface="Arial"/>
              <a:cs typeface="Arial"/>
              <a:sym typeface="Arial"/>
            </a:endParaRPr>
          </a:p>
          <a:p>
            <a:pPr marL="0" lvl="0" indent="0" algn="l" rtl="0">
              <a:lnSpc>
                <a:spcPct val="80000"/>
              </a:lnSpc>
              <a:spcBef>
                <a:spcPts val="1200"/>
              </a:spcBef>
              <a:spcAft>
                <a:spcPts val="0"/>
              </a:spcAft>
              <a:buSzPts val="1018"/>
              <a:buNone/>
            </a:pPr>
            <a:endParaRPr sz="1480">
              <a:solidFill>
                <a:schemeClr val="dk1"/>
              </a:solidFill>
            </a:endParaRPr>
          </a:p>
        </p:txBody>
      </p:sp>
      <p:sp>
        <p:nvSpPr>
          <p:cNvPr id="611" name="Google Shape;611;p90"/>
          <p:cNvSpPr txBox="1">
            <a:spLocks noGrp="1"/>
          </p:cNvSpPr>
          <p:nvPr>
            <p:ph type="title"/>
          </p:nvPr>
        </p:nvSpPr>
        <p:spPr>
          <a:xfrm>
            <a:off x="2547100" y="327125"/>
            <a:ext cx="6326700" cy="662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ct val="34375"/>
              <a:buFont typeface="Arial"/>
              <a:buNone/>
            </a:pPr>
            <a:r>
              <a:rPr lang="en"/>
              <a:t>Comparison to previous result</a:t>
            </a:r>
            <a:endParaRPr/>
          </a:p>
        </p:txBody>
      </p:sp>
      <p:sp>
        <p:nvSpPr>
          <p:cNvPr id="612" name="Google Shape;612;p90"/>
          <p:cNvSpPr txBox="1">
            <a:spLocks noGrp="1"/>
          </p:cNvSpPr>
          <p:nvPr>
            <p:ph type="subTitle" idx="3"/>
          </p:nvPr>
        </p:nvSpPr>
        <p:spPr>
          <a:xfrm>
            <a:off x="274950" y="284775"/>
            <a:ext cx="2096400" cy="70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1900">
                <a:solidFill>
                  <a:schemeClr val="dk1"/>
                </a:solidFill>
              </a:rPr>
              <a:t>Conclusions</a:t>
            </a:r>
            <a:endParaRPr sz="19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graphicFrame>
        <p:nvGraphicFramePr>
          <p:cNvPr id="617" name="Google Shape;617;p91"/>
          <p:cNvGraphicFramePr/>
          <p:nvPr/>
        </p:nvGraphicFramePr>
        <p:xfrm>
          <a:off x="75000" y="113250"/>
          <a:ext cx="9024000" cy="4984500"/>
        </p:xfrm>
        <a:graphic>
          <a:graphicData uri="http://schemas.openxmlformats.org/drawingml/2006/table">
            <a:tbl>
              <a:tblPr>
                <a:noFill/>
                <a:tableStyleId>{36C80D3C-5261-4A83-88B6-E04DFD5E3CCF}</a:tableStyleId>
              </a:tblPr>
              <a:tblGrid>
                <a:gridCol w="4512000">
                  <a:extLst>
                    <a:ext uri="{9D8B030D-6E8A-4147-A177-3AD203B41FA5}">
                      <a16:colId xmlns:a16="http://schemas.microsoft.com/office/drawing/2014/main" val="20000"/>
                    </a:ext>
                  </a:extLst>
                </a:gridCol>
                <a:gridCol w="4512000">
                  <a:extLst>
                    <a:ext uri="{9D8B030D-6E8A-4147-A177-3AD203B41FA5}">
                      <a16:colId xmlns:a16="http://schemas.microsoft.com/office/drawing/2014/main" val="20001"/>
                    </a:ext>
                  </a:extLst>
                </a:gridCol>
              </a:tblGrid>
              <a:tr h="24922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24922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618" name="Google Shape;618;p91"/>
          <p:cNvPicPr preferRelativeResize="0"/>
          <p:nvPr/>
        </p:nvPicPr>
        <p:blipFill>
          <a:blip r:embed="rId3">
            <a:alphaModFix/>
          </a:blip>
          <a:stretch>
            <a:fillRect/>
          </a:stretch>
        </p:blipFill>
        <p:spPr>
          <a:xfrm>
            <a:off x="75000" y="113250"/>
            <a:ext cx="4512000" cy="2496313"/>
          </a:xfrm>
          <a:prstGeom prst="rect">
            <a:avLst/>
          </a:prstGeom>
          <a:noFill/>
          <a:ln>
            <a:noFill/>
          </a:ln>
        </p:spPr>
      </p:pic>
      <p:pic>
        <p:nvPicPr>
          <p:cNvPr id="619" name="Google Shape;619;p91"/>
          <p:cNvPicPr preferRelativeResize="0"/>
          <p:nvPr/>
        </p:nvPicPr>
        <p:blipFill>
          <a:blip r:embed="rId4">
            <a:alphaModFix/>
          </a:blip>
          <a:stretch>
            <a:fillRect/>
          </a:stretch>
        </p:blipFill>
        <p:spPr>
          <a:xfrm>
            <a:off x="4587012" y="112638"/>
            <a:ext cx="4507992" cy="2496313"/>
          </a:xfrm>
          <a:prstGeom prst="rect">
            <a:avLst/>
          </a:prstGeom>
          <a:noFill/>
          <a:ln>
            <a:noFill/>
          </a:ln>
        </p:spPr>
      </p:pic>
      <p:pic>
        <p:nvPicPr>
          <p:cNvPr id="620" name="Google Shape;620;p91"/>
          <p:cNvPicPr preferRelativeResize="0"/>
          <p:nvPr/>
        </p:nvPicPr>
        <p:blipFill>
          <a:blip r:embed="rId5">
            <a:alphaModFix/>
          </a:blip>
          <a:stretch>
            <a:fillRect/>
          </a:stretch>
        </p:blipFill>
        <p:spPr>
          <a:xfrm>
            <a:off x="77010" y="2606025"/>
            <a:ext cx="4507993" cy="2496312"/>
          </a:xfrm>
          <a:prstGeom prst="rect">
            <a:avLst/>
          </a:prstGeom>
          <a:noFill/>
          <a:ln>
            <a:noFill/>
          </a:ln>
        </p:spPr>
      </p:pic>
      <p:pic>
        <p:nvPicPr>
          <p:cNvPr id="621" name="Google Shape;621;p91"/>
          <p:cNvPicPr preferRelativeResize="0"/>
          <p:nvPr/>
        </p:nvPicPr>
        <p:blipFill>
          <a:blip r:embed="rId6">
            <a:alphaModFix/>
          </a:blip>
          <a:stretch>
            <a:fillRect/>
          </a:stretch>
        </p:blipFill>
        <p:spPr>
          <a:xfrm>
            <a:off x="4587004" y="2606012"/>
            <a:ext cx="4507991" cy="249631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graphicFrame>
        <p:nvGraphicFramePr>
          <p:cNvPr id="626" name="Google Shape;626;p92"/>
          <p:cNvGraphicFramePr/>
          <p:nvPr/>
        </p:nvGraphicFramePr>
        <p:xfrm>
          <a:off x="75000" y="113250"/>
          <a:ext cx="9024000" cy="4984500"/>
        </p:xfrm>
        <a:graphic>
          <a:graphicData uri="http://schemas.openxmlformats.org/drawingml/2006/table">
            <a:tbl>
              <a:tblPr>
                <a:noFill/>
                <a:tableStyleId>{36C80D3C-5261-4A83-88B6-E04DFD5E3CCF}</a:tableStyleId>
              </a:tblPr>
              <a:tblGrid>
                <a:gridCol w="4512000">
                  <a:extLst>
                    <a:ext uri="{9D8B030D-6E8A-4147-A177-3AD203B41FA5}">
                      <a16:colId xmlns:a16="http://schemas.microsoft.com/office/drawing/2014/main" val="20000"/>
                    </a:ext>
                  </a:extLst>
                </a:gridCol>
                <a:gridCol w="4512000">
                  <a:extLst>
                    <a:ext uri="{9D8B030D-6E8A-4147-A177-3AD203B41FA5}">
                      <a16:colId xmlns:a16="http://schemas.microsoft.com/office/drawing/2014/main" val="20001"/>
                    </a:ext>
                  </a:extLst>
                </a:gridCol>
              </a:tblGrid>
              <a:tr h="24922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24922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627" name="Google Shape;627;p92"/>
          <p:cNvPicPr preferRelativeResize="0"/>
          <p:nvPr/>
        </p:nvPicPr>
        <p:blipFill rotWithShape="1">
          <a:blip r:embed="rId3">
            <a:alphaModFix/>
          </a:blip>
          <a:srcRect b="15796"/>
          <a:stretch/>
        </p:blipFill>
        <p:spPr>
          <a:xfrm>
            <a:off x="75000" y="113250"/>
            <a:ext cx="4512002" cy="2496314"/>
          </a:xfrm>
          <a:prstGeom prst="rect">
            <a:avLst/>
          </a:prstGeom>
          <a:noFill/>
          <a:ln>
            <a:noFill/>
          </a:ln>
        </p:spPr>
      </p:pic>
      <p:pic>
        <p:nvPicPr>
          <p:cNvPr id="628" name="Google Shape;628;p92"/>
          <p:cNvPicPr preferRelativeResize="0"/>
          <p:nvPr/>
        </p:nvPicPr>
        <p:blipFill rotWithShape="1">
          <a:blip r:embed="rId4">
            <a:alphaModFix/>
          </a:blip>
          <a:srcRect b="18487"/>
          <a:stretch/>
        </p:blipFill>
        <p:spPr>
          <a:xfrm>
            <a:off x="4587012" y="112638"/>
            <a:ext cx="4507991" cy="2496312"/>
          </a:xfrm>
          <a:prstGeom prst="rect">
            <a:avLst/>
          </a:prstGeom>
          <a:noFill/>
          <a:ln>
            <a:noFill/>
          </a:ln>
        </p:spPr>
      </p:pic>
      <p:pic>
        <p:nvPicPr>
          <p:cNvPr id="629" name="Google Shape;629;p92"/>
          <p:cNvPicPr preferRelativeResize="0"/>
          <p:nvPr/>
        </p:nvPicPr>
        <p:blipFill rotWithShape="1">
          <a:blip r:embed="rId5">
            <a:alphaModFix/>
          </a:blip>
          <a:srcRect b="19614"/>
          <a:stretch/>
        </p:blipFill>
        <p:spPr>
          <a:xfrm>
            <a:off x="77010" y="2606025"/>
            <a:ext cx="4507993" cy="2496313"/>
          </a:xfrm>
          <a:prstGeom prst="rect">
            <a:avLst/>
          </a:prstGeom>
          <a:noFill/>
          <a:ln>
            <a:noFill/>
          </a:ln>
        </p:spPr>
      </p:pic>
      <p:pic>
        <p:nvPicPr>
          <p:cNvPr id="630" name="Google Shape;630;p92"/>
          <p:cNvPicPr preferRelativeResize="0"/>
          <p:nvPr/>
        </p:nvPicPr>
        <p:blipFill rotWithShape="1">
          <a:blip r:embed="rId6">
            <a:alphaModFix/>
          </a:blip>
          <a:srcRect b="17803"/>
          <a:stretch/>
        </p:blipFill>
        <p:spPr>
          <a:xfrm>
            <a:off x="4587004" y="2606025"/>
            <a:ext cx="4507990" cy="249631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5">
          <a:extLst>
            <a:ext uri="{FF2B5EF4-FFF2-40B4-BE49-F238E27FC236}">
              <a16:creationId xmlns:a16="http://schemas.microsoft.com/office/drawing/2014/main" id="{129B37B0-09F4-90BA-B0B2-98BA900CB8C7}"/>
            </a:ext>
          </a:extLst>
        </p:cNvPr>
        <p:cNvGrpSpPr/>
        <p:nvPr/>
      </p:nvGrpSpPr>
      <p:grpSpPr>
        <a:xfrm>
          <a:off x="0" y="0"/>
          <a:ext cx="0" cy="0"/>
          <a:chOff x="0" y="0"/>
          <a:chExt cx="0" cy="0"/>
        </a:xfrm>
      </p:grpSpPr>
      <p:graphicFrame>
        <p:nvGraphicFramePr>
          <p:cNvPr id="626" name="Google Shape;626;p92">
            <a:extLst>
              <a:ext uri="{FF2B5EF4-FFF2-40B4-BE49-F238E27FC236}">
                <a16:creationId xmlns:a16="http://schemas.microsoft.com/office/drawing/2014/main" id="{10605388-D349-D1A5-C24A-0C2445E39AC8}"/>
              </a:ext>
            </a:extLst>
          </p:cNvPr>
          <p:cNvGraphicFramePr/>
          <p:nvPr/>
        </p:nvGraphicFramePr>
        <p:xfrm>
          <a:off x="75000" y="113250"/>
          <a:ext cx="9024000" cy="4984500"/>
        </p:xfrm>
        <a:graphic>
          <a:graphicData uri="http://schemas.openxmlformats.org/drawingml/2006/table">
            <a:tbl>
              <a:tblPr>
                <a:noFill/>
                <a:tableStyleId>{36C80D3C-5261-4A83-88B6-E04DFD5E3CCF}</a:tableStyleId>
              </a:tblPr>
              <a:tblGrid>
                <a:gridCol w="4512000">
                  <a:extLst>
                    <a:ext uri="{9D8B030D-6E8A-4147-A177-3AD203B41FA5}">
                      <a16:colId xmlns:a16="http://schemas.microsoft.com/office/drawing/2014/main" val="20000"/>
                    </a:ext>
                  </a:extLst>
                </a:gridCol>
                <a:gridCol w="4512000">
                  <a:extLst>
                    <a:ext uri="{9D8B030D-6E8A-4147-A177-3AD203B41FA5}">
                      <a16:colId xmlns:a16="http://schemas.microsoft.com/office/drawing/2014/main" val="20001"/>
                    </a:ext>
                  </a:extLst>
                </a:gridCol>
              </a:tblGrid>
              <a:tr h="24922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24922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2" name="Picture 1" descr="A blue and white graph&#10;&#10;Description automatically generated with medium confidence">
            <a:extLst>
              <a:ext uri="{FF2B5EF4-FFF2-40B4-BE49-F238E27FC236}">
                <a16:creationId xmlns:a16="http://schemas.microsoft.com/office/drawing/2014/main" id="{25989631-D646-67B6-7071-3704686888F1}"/>
              </a:ext>
            </a:extLst>
          </p:cNvPr>
          <p:cNvPicPr>
            <a:picLocks noChangeAspect="1"/>
          </p:cNvPicPr>
          <p:nvPr/>
        </p:nvPicPr>
        <p:blipFill>
          <a:blip r:embed="rId3"/>
          <a:stretch>
            <a:fillRect/>
          </a:stretch>
        </p:blipFill>
        <p:spPr>
          <a:xfrm>
            <a:off x="1656921" y="473303"/>
            <a:ext cx="6090218" cy="4196893"/>
          </a:xfrm>
          <a:prstGeom prst="rect">
            <a:avLst/>
          </a:prstGeom>
        </p:spPr>
      </p:pic>
    </p:spTree>
    <p:extLst>
      <p:ext uri="{BB962C8B-B14F-4D97-AF65-F5344CB8AC3E}">
        <p14:creationId xmlns:p14="http://schemas.microsoft.com/office/powerpoint/2010/main" val="2432291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93"/>
          <p:cNvPicPr preferRelativeResize="0">
            <a:picLocks noGrp="1"/>
          </p:cNvPicPr>
          <p:nvPr>
            <p:ph type="pic" idx="2"/>
          </p:nvPr>
        </p:nvPicPr>
        <p:blipFill rotWithShape="1">
          <a:blip r:embed="rId3">
            <a:alphaModFix/>
          </a:blip>
          <a:srcRect l="2874" r="2874"/>
          <a:stretch/>
        </p:blipFill>
        <p:spPr>
          <a:xfrm>
            <a:off x="274950" y="1159275"/>
            <a:ext cx="2096400" cy="3705000"/>
          </a:xfrm>
          <a:prstGeom prst="roundRect">
            <a:avLst>
              <a:gd name="adj" fmla="val 16667"/>
            </a:avLst>
          </a:prstGeom>
        </p:spPr>
      </p:pic>
      <p:sp>
        <p:nvSpPr>
          <p:cNvPr id="636" name="Google Shape;636;p93"/>
          <p:cNvSpPr txBox="1">
            <a:spLocks noGrp="1"/>
          </p:cNvSpPr>
          <p:nvPr>
            <p:ph type="body" idx="1"/>
          </p:nvPr>
        </p:nvSpPr>
        <p:spPr>
          <a:xfrm>
            <a:off x="2845275" y="1412150"/>
            <a:ext cx="5732400" cy="3166800"/>
          </a:xfrm>
          <a:prstGeom prst="rect">
            <a:avLst/>
          </a:prstGeom>
        </p:spPr>
        <p:txBody>
          <a:bodyPr spcFirstLastPara="1" wrap="square" lIns="91425" tIns="91425" rIns="91425" bIns="91425" anchor="t" anchorCtr="0">
            <a:noAutofit/>
          </a:bodyPr>
          <a:lstStyle/>
          <a:p>
            <a:pPr marL="0" lvl="0" indent="0" algn="l" rtl="0">
              <a:lnSpc>
                <a:spcPct val="95000"/>
              </a:lnSpc>
              <a:spcBef>
                <a:spcPts val="1200"/>
              </a:spcBef>
              <a:spcAft>
                <a:spcPts val="0"/>
              </a:spcAft>
              <a:buClr>
                <a:schemeClr val="dk1"/>
              </a:buClr>
              <a:buSzPts val="1018"/>
              <a:buFont typeface="Arial"/>
              <a:buNone/>
            </a:pPr>
            <a:r>
              <a:rPr lang="en" sz="1117">
                <a:solidFill>
                  <a:schemeClr val="dk1"/>
                </a:solidFill>
                <a:latin typeface="Arial"/>
                <a:ea typeface="Arial"/>
                <a:cs typeface="Arial"/>
                <a:sym typeface="Arial"/>
              </a:rPr>
              <a:t>The updated code introduces the "Average False Voters Caught" metric, which measures the average number of detected colluding students (false voters). This metric assesses the system's accuracy in identifying attendance manipulation.</a:t>
            </a:r>
            <a:endParaRPr sz="1117">
              <a:solidFill>
                <a:schemeClr val="dk1"/>
              </a:solidFill>
              <a:latin typeface="Arial"/>
              <a:ea typeface="Arial"/>
              <a:cs typeface="Arial"/>
              <a:sym typeface="Arial"/>
            </a:endParaRPr>
          </a:p>
          <a:p>
            <a:pPr marL="0" lvl="0" indent="0" algn="l" rtl="0">
              <a:lnSpc>
                <a:spcPct val="95000"/>
              </a:lnSpc>
              <a:spcBef>
                <a:spcPts val="1200"/>
              </a:spcBef>
              <a:spcAft>
                <a:spcPts val="0"/>
              </a:spcAft>
              <a:buClr>
                <a:schemeClr val="dk1"/>
              </a:buClr>
              <a:buSzPts val="1018"/>
              <a:buFont typeface="Arial"/>
              <a:buNone/>
            </a:pPr>
            <a:r>
              <a:rPr lang="en" sz="1117" b="1">
                <a:solidFill>
                  <a:schemeClr val="dk1"/>
                </a:solidFill>
                <a:latin typeface="Arial"/>
                <a:ea typeface="Arial"/>
                <a:cs typeface="Arial"/>
                <a:sym typeface="Arial"/>
              </a:rPr>
              <a:t>Code Modifications and Methodology:</a:t>
            </a:r>
            <a:endParaRPr sz="1117" b="1">
              <a:solidFill>
                <a:schemeClr val="dk1"/>
              </a:solidFill>
              <a:latin typeface="Arial"/>
              <a:ea typeface="Arial"/>
              <a:cs typeface="Arial"/>
              <a:sym typeface="Arial"/>
            </a:endParaRPr>
          </a:p>
          <a:p>
            <a:pPr marL="457200" lvl="0" indent="-299561" algn="l" rtl="0">
              <a:lnSpc>
                <a:spcPct val="95000"/>
              </a:lnSpc>
              <a:spcBef>
                <a:spcPts val="1200"/>
              </a:spcBef>
              <a:spcAft>
                <a:spcPts val="0"/>
              </a:spcAft>
              <a:buClr>
                <a:srgbClr val="000000"/>
              </a:buClr>
              <a:buSzPts val="1118"/>
              <a:buFont typeface="Arial"/>
              <a:buAutoNum type="arabicPeriod"/>
            </a:pPr>
            <a:r>
              <a:rPr lang="en" sz="1117" b="1">
                <a:solidFill>
                  <a:schemeClr val="dk1"/>
                </a:solidFill>
                <a:latin typeface="Arial"/>
                <a:ea typeface="Arial"/>
                <a:cs typeface="Arial"/>
                <a:sym typeface="Arial"/>
              </a:rPr>
              <a:t>Enhanced Detection for False Voting:</a:t>
            </a:r>
            <a:r>
              <a:rPr lang="en" sz="1117">
                <a:solidFill>
                  <a:schemeClr val="dk1"/>
                </a:solidFill>
                <a:latin typeface="Arial"/>
                <a:ea typeface="Arial"/>
                <a:cs typeface="Arial"/>
                <a:sym typeface="Arial"/>
              </a:rPr>
              <a:t> Added attributes for false_votes and false_confirmations to track false confirmations given and received. Introduced </a:t>
            </a:r>
            <a:r>
              <a:rPr lang="en" sz="1117" i="1">
                <a:solidFill>
                  <a:schemeClr val="dk1"/>
                </a:solidFill>
                <a:latin typeface="Arial"/>
                <a:ea typeface="Arial"/>
                <a:cs typeface="Arial"/>
                <a:sym typeface="Arial"/>
              </a:rPr>
              <a:t>false_presents_detected</a:t>
            </a:r>
            <a:r>
              <a:rPr lang="en" sz="1117">
                <a:solidFill>
                  <a:schemeClr val="dk1"/>
                </a:solidFill>
                <a:latin typeface="Arial"/>
                <a:ea typeface="Arial"/>
                <a:cs typeface="Arial"/>
                <a:sym typeface="Arial"/>
              </a:rPr>
              <a:t> to count students falsely marked present and detected in roll call.</a:t>
            </a:r>
            <a:endParaRPr sz="1117">
              <a:solidFill>
                <a:schemeClr val="dk1"/>
              </a:solidFill>
              <a:latin typeface="Arial"/>
              <a:ea typeface="Arial"/>
              <a:cs typeface="Arial"/>
              <a:sym typeface="Arial"/>
            </a:endParaRPr>
          </a:p>
          <a:p>
            <a:pPr marL="457200" lvl="0" indent="-299561" algn="l" rtl="0">
              <a:lnSpc>
                <a:spcPct val="95000"/>
              </a:lnSpc>
              <a:spcBef>
                <a:spcPts val="0"/>
              </a:spcBef>
              <a:spcAft>
                <a:spcPts val="0"/>
              </a:spcAft>
              <a:buClr>
                <a:srgbClr val="000000"/>
              </a:buClr>
              <a:buSzPts val="1118"/>
              <a:buFont typeface="Arial"/>
              <a:buAutoNum type="arabicPeriod"/>
            </a:pPr>
            <a:r>
              <a:rPr lang="en" sz="1117" b="1">
                <a:solidFill>
                  <a:schemeClr val="dk1"/>
                </a:solidFill>
                <a:latin typeface="Arial"/>
                <a:ea typeface="Arial"/>
                <a:cs typeface="Arial"/>
                <a:sym typeface="Arial"/>
              </a:rPr>
              <a:t>Colluding Groups and Rotation:</a:t>
            </a:r>
            <a:r>
              <a:rPr lang="en" sz="1117">
                <a:solidFill>
                  <a:schemeClr val="dk1"/>
                </a:solidFill>
                <a:latin typeface="Arial"/>
                <a:ea typeface="Arial"/>
                <a:cs typeface="Arial"/>
                <a:sym typeface="Arial"/>
              </a:rPr>
              <a:t> Initialized colluding groups with </a:t>
            </a:r>
            <a:r>
              <a:rPr lang="en" sz="1117" i="1">
                <a:solidFill>
                  <a:schemeClr val="dk1"/>
                </a:solidFill>
                <a:latin typeface="Arial"/>
                <a:ea typeface="Arial"/>
                <a:cs typeface="Arial"/>
                <a:sym typeface="Arial"/>
              </a:rPr>
              <a:t>initialize_colluding_groups</a:t>
            </a:r>
            <a:r>
              <a:rPr lang="en" sz="1117">
                <a:solidFill>
                  <a:schemeClr val="dk1"/>
                </a:solidFill>
                <a:latin typeface="Arial"/>
                <a:ea typeface="Arial"/>
                <a:cs typeface="Arial"/>
                <a:sym typeface="Arial"/>
              </a:rPr>
              <a:t>, where members take turns marking themselves absent to avoid detection. </a:t>
            </a:r>
            <a:r>
              <a:rPr lang="en" sz="1117" i="1">
                <a:solidFill>
                  <a:schemeClr val="dk1"/>
                </a:solidFill>
                <a:latin typeface="Arial"/>
                <a:ea typeface="Arial"/>
                <a:cs typeface="Arial"/>
                <a:sym typeface="Arial"/>
              </a:rPr>
              <a:t>rotate_group_attendance</a:t>
            </a:r>
            <a:r>
              <a:rPr lang="en" sz="1117">
                <a:solidFill>
                  <a:schemeClr val="dk1"/>
                </a:solidFill>
                <a:latin typeface="Arial"/>
                <a:ea typeface="Arial"/>
                <a:cs typeface="Arial"/>
                <a:sym typeface="Arial"/>
              </a:rPr>
              <a:t> updates absences dynamically, and </a:t>
            </a:r>
            <a:r>
              <a:rPr lang="en" sz="1117" i="1">
                <a:solidFill>
                  <a:schemeClr val="dk1"/>
                </a:solidFill>
                <a:latin typeface="Arial"/>
                <a:ea typeface="Arial"/>
                <a:cs typeface="Arial"/>
                <a:sym typeface="Arial"/>
              </a:rPr>
              <a:t>generate_group_confirmations</a:t>
            </a:r>
            <a:r>
              <a:rPr lang="en" sz="1117">
                <a:solidFill>
                  <a:schemeClr val="dk1"/>
                </a:solidFill>
                <a:latin typeface="Arial"/>
                <a:ea typeface="Arial"/>
                <a:cs typeface="Arial"/>
                <a:sym typeface="Arial"/>
              </a:rPr>
              <a:t> manages confirmations among colluders.</a:t>
            </a:r>
            <a:endParaRPr sz="1117">
              <a:solidFill>
                <a:schemeClr val="dk1"/>
              </a:solidFill>
              <a:latin typeface="Arial"/>
              <a:ea typeface="Arial"/>
              <a:cs typeface="Arial"/>
              <a:sym typeface="Arial"/>
            </a:endParaRPr>
          </a:p>
          <a:p>
            <a:pPr marL="457200" lvl="0" indent="-299561" algn="l" rtl="0">
              <a:lnSpc>
                <a:spcPct val="95000"/>
              </a:lnSpc>
              <a:spcBef>
                <a:spcPts val="0"/>
              </a:spcBef>
              <a:spcAft>
                <a:spcPts val="0"/>
              </a:spcAft>
              <a:buClr>
                <a:srgbClr val="000000"/>
              </a:buClr>
              <a:buSzPts val="1118"/>
              <a:buFont typeface="Arial"/>
              <a:buAutoNum type="arabicPeriod"/>
            </a:pPr>
            <a:r>
              <a:rPr lang="en" sz="1117" b="1">
                <a:solidFill>
                  <a:schemeClr val="dk1"/>
                </a:solidFill>
                <a:latin typeface="Arial"/>
                <a:ea typeface="Arial"/>
                <a:cs typeface="Arial"/>
                <a:sym typeface="Arial"/>
              </a:rPr>
              <a:t>Simulation Analysis:</a:t>
            </a:r>
            <a:r>
              <a:rPr lang="en" sz="1117">
                <a:solidFill>
                  <a:schemeClr val="dk1"/>
                </a:solidFill>
                <a:latin typeface="Arial"/>
                <a:ea typeface="Arial"/>
                <a:cs typeface="Arial"/>
                <a:sym typeface="Arial"/>
              </a:rPr>
              <a:t> </a:t>
            </a:r>
            <a:r>
              <a:rPr lang="en" sz="1117" i="1">
                <a:solidFill>
                  <a:schemeClr val="dk1"/>
                </a:solidFill>
                <a:latin typeface="Arial"/>
                <a:ea typeface="Arial"/>
                <a:cs typeface="Arial"/>
                <a:sym typeface="Arial"/>
              </a:rPr>
              <a:t>find_optimal_parameters</a:t>
            </a:r>
            <a:r>
              <a:rPr lang="en" sz="1117">
                <a:solidFill>
                  <a:schemeClr val="dk1"/>
                </a:solidFill>
                <a:latin typeface="Arial"/>
                <a:ea typeface="Arial"/>
                <a:cs typeface="Arial"/>
                <a:sym typeface="Arial"/>
              </a:rPr>
              <a:t> tests different values of </a:t>
            </a:r>
            <a:r>
              <a:rPr lang="en" sz="1117" i="1">
                <a:solidFill>
                  <a:schemeClr val="dk1"/>
                </a:solidFill>
                <a:latin typeface="Arial"/>
                <a:ea typeface="Arial"/>
                <a:cs typeface="Arial"/>
                <a:sym typeface="Arial"/>
              </a:rPr>
              <a:t>k</a:t>
            </a:r>
            <a:r>
              <a:rPr lang="en" sz="1117">
                <a:solidFill>
                  <a:schemeClr val="dk1"/>
                </a:solidFill>
                <a:latin typeface="Arial"/>
                <a:ea typeface="Arial"/>
                <a:cs typeface="Arial"/>
                <a:sym typeface="Arial"/>
              </a:rPr>
              <a:t>, </a:t>
            </a:r>
            <a:r>
              <a:rPr lang="en" sz="1117" i="1">
                <a:solidFill>
                  <a:schemeClr val="dk1"/>
                </a:solidFill>
                <a:latin typeface="Arial"/>
                <a:ea typeface="Arial"/>
                <a:cs typeface="Arial"/>
                <a:sym typeface="Arial"/>
              </a:rPr>
              <a:t>m</a:t>
            </a:r>
            <a:r>
              <a:rPr lang="en" sz="1117">
                <a:solidFill>
                  <a:schemeClr val="dk1"/>
                </a:solidFill>
                <a:latin typeface="Arial"/>
                <a:ea typeface="Arial"/>
                <a:cs typeface="Arial"/>
                <a:sym typeface="Arial"/>
              </a:rPr>
              <a:t>, and </a:t>
            </a:r>
            <a:r>
              <a:rPr lang="en" sz="1117" i="1">
                <a:solidFill>
                  <a:schemeClr val="dk1"/>
                </a:solidFill>
                <a:latin typeface="Arial"/>
                <a:ea typeface="Arial"/>
                <a:cs typeface="Arial"/>
                <a:sym typeface="Arial"/>
              </a:rPr>
              <a:t>p_collusion</a:t>
            </a:r>
            <a:r>
              <a:rPr lang="en" sz="1117">
                <a:solidFill>
                  <a:schemeClr val="dk1"/>
                </a:solidFill>
                <a:latin typeface="Arial"/>
                <a:ea typeface="Arial"/>
                <a:cs typeface="Arial"/>
                <a:sym typeface="Arial"/>
              </a:rPr>
              <a:t> to balance minimizing false positives and maximizing caught false voters. A scatter plot visualizes this trade-off for optimal configurations.</a:t>
            </a:r>
            <a:endParaRPr sz="1117">
              <a:solidFill>
                <a:schemeClr val="dk1"/>
              </a:solidFill>
              <a:latin typeface="Arial"/>
              <a:ea typeface="Arial"/>
              <a:cs typeface="Arial"/>
              <a:sym typeface="Arial"/>
            </a:endParaRPr>
          </a:p>
          <a:p>
            <a:pPr marL="0" lvl="0" indent="0" algn="l" rtl="0">
              <a:lnSpc>
                <a:spcPct val="80000"/>
              </a:lnSpc>
              <a:spcBef>
                <a:spcPts val="1200"/>
              </a:spcBef>
              <a:spcAft>
                <a:spcPts val="0"/>
              </a:spcAft>
              <a:buClr>
                <a:srgbClr val="000000"/>
              </a:buClr>
              <a:buSzPts val="1018"/>
              <a:buFont typeface="Arial"/>
              <a:buNone/>
            </a:pPr>
            <a:endParaRPr sz="1580">
              <a:solidFill>
                <a:schemeClr val="dk1"/>
              </a:solidFill>
            </a:endParaRPr>
          </a:p>
        </p:txBody>
      </p:sp>
      <p:sp>
        <p:nvSpPr>
          <p:cNvPr id="637" name="Google Shape;637;p93"/>
          <p:cNvSpPr txBox="1">
            <a:spLocks noGrp="1"/>
          </p:cNvSpPr>
          <p:nvPr>
            <p:ph type="title"/>
          </p:nvPr>
        </p:nvSpPr>
        <p:spPr>
          <a:xfrm>
            <a:off x="2547100" y="327125"/>
            <a:ext cx="6326700" cy="662100"/>
          </a:xfrm>
          <a:prstGeom prst="rect">
            <a:avLst/>
          </a:prstGeom>
        </p:spPr>
        <p:txBody>
          <a:bodyPr spcFirstLastPara="1" wrap="square" lIns="91425" tIns="91425" rIns="91425" bIns="91425" anchor="ctr" anchorCtr="0">
            <a:noAutofit/>
          </a:bodyPr>
          <a:lstStyle/>
          <a:p>
            <a:pPr marL="0" lvl="0" indent="0" algn="ctr" rtl="0">
              <a:lnSpc>
                <a:spcPct val="115000"/>
              </a:lnSpc>
              <a:spcBef>
                <a:spcPts val="1200"/>
              </a:spcBef>
              <a:spcAft>
                <a:spcPts val="1200"/>
              </a:spcAft>
              <a:buClr>
                <a:schemeClr val="dk1"/>
              </a:buClr>
              <a:buSzPts val="1100"/>
              <a:buFont typeface="Arial"/>
              <a:buNone/>
            </a:pPr>
            <a:r>
              <a:rPr lang="en" sz="2680"/>
              <a:t> "Average False Voters Caught"</a:t>
            </a:r>
            <a:endParaRPr sz="2680"/>
          </a:p>
        </p:txBody>
      </p:sp>
      <p:sp>
        <p:nvSpPr>
          <p:cNvPr id="638" name="Google Shape;638;p93"/>
          <p:cNvSpPr txBox="1">
            <a:spLocks noGrp="1"/>
          </p:cNvSpPr>
          <p:nvPr>
            <p:ph type="subTitle" idx="3"/>
          </p:nvPr>
        </p:nvSpPr>
        <p:spPr>
          <a:xfrm>
            <a:off x="274950" y="284775"/>
            <a:ext cx="2096400" cy="70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1600"/>
              <a:t>New Metric</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94"/>
          <p:cNvSpPr/>
          <p:nvPr/>
        </p:nvSpPr>
        <p:spPr>
          <a:xfrm>
            <a:off x="274900" y="1060825"/>
            <a:ext cx="8598900" cy="2032500"/>
          </a:xfrm>
          <a:prstGeom prst="roundRect">
            <a:avLst>
              <a:gd name="adj" fmla="val 1405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644" name="Google Shape;644;p94"/>
          <p:cNvSpPr txBox="1">
            <a:spLocks noGrp="1"/>
          </p:cNvSpPr>
          <p:nvPr>
            <p:ph type="body" idx="1"/>
          </p:nvPr>
        </p:nvSpPr>
        <p:spPr>
          <a:xfrm>
            <a:off x="522550" y="1105352"/>
            <a:ext cx="8103600" cy="14664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Clr>
                <a:schemeClr val="dk1"/>
              </a:buClr>
              <a:buSzPts val="523"/>
              <a:buFont typeface="Arial"/>
              <a:buNone/>
            </a:pPr>
            <a:r>
              <a:rPr lang="en" sz="1022" b="1">
                <a:solidFill>
                  <a:schemeClr val="dk1"/>
                </a:solidFill>
                <a:latin typeface="Arial"/>
                <a:ea typeface="Arial"/>
                <a:cs typeface="Arial"/>
                <a:sym typeface="Arial"/>
              </a:rPr>
              <a:t>Scatter Plot - Trade-off between False Positives and False Voters Caught</a:t>
            </a:r>
            <a:endParaRPr sz="1022" b="1">
              <a:solidFill>
                <a:schemeClr val="dk1"/>
              </a:solidFill>
              <a:latin typeface="Arial"/>
              <a:ea typeface="Arial"/>
              <a:cs typeface="Arial"/>
              <a:sym typeface="Arial"/>
            </a:endParaRPr>
          </a:p>
          <a:p>
            <a:pPr marL="457200" lvl="0" indent="-293528" algn="l" rtl="0">
              <a:lnSpc>
                <a:spcPct val="95000"/>
              </a:lnSpc>
              <a:spcBef>
                <a:spcPts val="1200"/>
              </a:spcBef>
              <a:spcAft>
                <a:spcPts val="0"/>
              </a:spcAft>
              <a:buClr>
                <a:schemeClr val="dk1"/>
              </a:buClr>
              <a:buSzPts val="1023"/>
              <a:buFont typeface="Arial"/>
              <a:buChar char="●"/>
            </a:pPr>
            <a:r>
              <a:rPr lang="en" sz="1022" b="1">
                <a:solidFill>
                  <a:schemeClr val="dk1"/>
                </a:solidFill>
                <a:latin typeface="Arial"/>
                <a:ea typeface="Arial"/>
                <a:cs typeface="Arial"/>
                <a:sym typeface="Arial"/>
              </a:rPr>
              <a:t>Blue Dots</a:t>
            </a:r>
            <a:r>
              <a:rPr lang="en" sz="1022">
                <a:solidFill>
                  <a:schemeClr val="dk1"/>
                </a:solidFill>
                <a:latin typeface="Arial"/>
                <a:ea typeface="Arial"/>
                <a:cs typeface="Arial"/>
                <a:sym typeface="Arial"/>
              </a:rPr>
              <a:t>: All configurations tested.</a:t>
            </a:r>
            <a:endParaRPr sz="1022">
              <a:solidFill>
                <a:schemeClr val="dk1"/>
              </a:solidFill>
              <a:latin typeface="Arial"/>
              <a:ea typeface="Arial"/>
              <a:cs typeface="Arial"/>
              <a:sym typeface="Arial"/>
            </a:endParaRPr>
          </a:p>
          <a:p>
            <a:pPr marL="457200" lvl="0" indent="-293528" algn="l" rtl="0">
              <a:lnSpc>
                <a:spcPct val="95000"/>
              </a:lnSpc>
              <a:spcBef>
                <a:spcPts val="0"/>
              </a:spcBef>
              <a:spcAft>
                <a:spcPts val="0"/>
              </a:spcAft>
              <a:buClr>
                <a:schemeClr val="dk1"/>
              </a:buClr>
              <a:buSzPts val="1023"/>
              <a:buFont typeface="Arial"/>
              <a:buChar char="●"/>
            </a:pPr>
            <a:r>
              <a:rPr lang="en" sz="1022" b="1">
                <a:solidFill>
                  <a:schemeClr val="dk1"/>
                </a:solidFill>
                <a:latin typeface="Arial"/>
                <a:ea typeface="Arial"/>
                <a:cs typeface="Arial"/>
                <a:sym typeface="Arial"/>
              </a:rPr>
              <a:t>Red Dots</a:t>
            </a:r>
            <a:r>
              <a:rPr lang="en" sz="1022">
                <a:solidFill>
                  <a:schemeClr val="dk1"/>
                </a:solidFill>
                <a:latin typeface="Arial"/>
                <a:ea typeface="Arial"/>
                <a:cs typeface="Arial"/>
                <a:sym typeface="Arial"/>
              </a:rPr>
              <a:t>: Top configurations with an optimal balance of low false positives and high detection of false voters.</a:t>
            </a:r>
            <a:endParaRPr sz="1022">
              <a:solidFill>
                <a:schemeClr val="dk1"/>
              </a:solidFill>
              <a:latin typeface="Arial"/>
              <a:ea typeface="Arial"/>
              <a:cs typeface="Arial"/>
              <a:sym typeface="Arial"/>
            </a:endParaRPr>
          </a:p>
          <a:p>
            <a:pPr marL="457200" lvl="0" indent="-293528" algn="l" rtl="0">
              <a:lnSpc>
                <a:spcPct val="95000"/>
              </a:lnSpc>
              <a:spcBef>
                <a:spcPts val="0"/>
              </a:spcBef>
              <a:spcAft>
                <a:spcPts val="0"/>
              </a:spcAft>
              <a:buClr>
                <a:schemeClr val="dk1"/>
              </a:buClr>
              <a:buSzPts val="1023"/>
              <a:buFont typeface="Arial"/>
              <a:buChar char="●"/>
            </a:pPr>
            <a:r>
              <a:rPr lang="en" sz="1022" b="1">
                <a:solidFill>
                  <a:schemeClr val="dk1"/>
                </a:solidFill>
                <a:latin typeface="Arial"/>
                <a:ea typeface="Arial"/>
                <a:cs typeface="Arial"/>
                <a:sym typeface="Arial"/>
              </a:rPr>
              <a:t>Insight</a:t>
            </a:r>
            <a:r>
              <a:rPr lang="en" sz="1022">
                <a:solidFill>
                  <a:schemeClr val="dk1"/>
                </a:solidFill>
                <a:latin typeface="Arial"/>
                <a:ea typeface="Arial"/>
                <a:cs typeface="Arial"/>
                <a:sym typeface="Arial"/>
              </a:rPr>
              <a:t>: Points closer to the origin indicate better configurations with fewer false positives and higher detection. Red dots highlight the best trade-off.</a:t>
            </a:r>
            <a:endParaRPr sz="1022">
              <a:solidFill>
                <a:schemeClr val="dk1"/>
              </a:solidFill>
              <a:latin typeface="Arial"/>
              <a:ea typeface="Arial"/>
              <a:cs typeface="Arial"/>
              <a:sym typeface="Arial"/>
            </a:endParaRPr>
          </a:p>
          <a:p>
            <a:pPr marL="0" lvl="0" indent="0" algn="l" rtl="0">
              <a:lnSpc>
                <a:spcPct val="95000"/>
              </a:lnSpc>
              <a:spcBef>
                <a:spcPts val="1200"/>
              </a:spcBef>
              <a:spcAft>
                <a:spcPts val="0"/>
              </a:spcAft>
              <a:buClr>
                <a:schemeClr val="dk1"/>
              </a:buClr>
              <a:buSzPts val="523"/>
              <a:buFont typeface="Arial"/>
              <a:buNone/>
            </a:pPr>
            <a:r>
              <a:rPr lang="en" sz="1022" b="1">
                <a:solidFill>
                  <a:schemeClr val="dk1"/>
                </a:solidFill>
                <a:latin typeface="Arial"/>
                <a:ea typeface="Arial"/>
                <a:cs typeface="Arial"/>
                <a:sym typeface="Arial"/>
              </a:rPr>
              <a:t>Heatmap - Average Penalties for Top Configurations</a:t>
            </a:r>
            <a:endParaRPr sz="1022" b="1">
              <a:solidFill>
                <a:schemeClr val="dk1"/>
              </a:solidFill>
              <a:latin typeface="Arial"/>
              <a:ea typeface="Arial"/>
              <a:cs typeface="Arial"/>
              <a:sym typeface="Arial"/>
            </a:endParaRPr>
          </a:p>
          <a:p>
            <a:pPr marL="457200" lvl="0" indent="-293528" algn="l" rtl="0">
              <a:lnSpc>
                <a:spcPct val="95000"/>
              </a:lnSpc>
              <a:spcBef>
                <a:spcPts val="1200"/>
              </a:spcBef>
              <a:spcAft>
                <a:spcPts val="0"/>
              </a:spcAft>
              <a:buClr>
                <a:schemeClr val="dk1"/>
              </a:buClr>
              <a:buSzPts val="1023"/>
              <a:buFont typeface="Arial"/>
              <a:buChar char="●"/>
            </a:pPr>
            <a:r>
              <a:rPr lang="en" sz="1022" b="1">
                <a:solidFill>
                  <a:schemeClr val="dk1"/>
                </a:solidFill>
                <a:latin typeface="Arial"/>
                <a:ea typeface="Arial"/>
                <a:cs typeface="Arial"/>
                <a:sym typeface="Arial"/>
              </a:rPr>
              <a:t>Overview</a:t>
            </a:r>
            <a:r>
              <a:rPr lang="en" sz="1022">
                <a:solidFill>
                  <a:schemeClr val="dk1"/>
                </a:solidFill>
                <a:latin typeface="Arial"/>
                <a:ea typeface="Arial"/>
                <a:cs typeface="Arial"/>
                <a:sym typeface="Arial"/>
              </a:rPr>
              <a:t>: Shows average penalties for the best </a:t>
            </a:r>
            <a:r>
              <a:rPr lang="en" sz="1022" i="1">
                <a:solidFill>
                  <a:schemeClr val="dk1"/>
                </a:solidFill>
                <a:latin typeface="Arial"/>
                <a:ea typeface="Arial"/>
                <a:cs typeface="Arial"/>
                <a:sym typeface="Arial"/>
              </a:rPr>
              <a:t>k</a:t>
            </a:r>
            <a:r>
              <a:rPr lang="en" sz="1022">
                <a:solidFill>
                  <a:schemeClr val="dk1"/>
                </a:solidFill>
                <a:latin typeface="Arial"/>
                <a:ea typeface="Arial"/>
                <a:cs typeface="Arial"/>
                <a:sym typeface="Arial"/>
              </a:rPr>
              <a:t> and </a:t>
            </a:r>
            <a:r>
              <a:rPr lang="en" sz="1022" i="1">
                <a:solidFill>
                  <a:schemeClr val="dk1"/>
                </a:solidFill>
                <a:latin typeface="Arial"/>
                <a:ea typeface="Arial"/>
                <a:cs typeface="Arial"/>
                <a:sym typeface="Arial"/>
              </a:rPr>
              <a:t>m</a:t>
            </a:r>
            <a:r>
              <a:rPr lang="en" sz="1022">
                <a:solidFill>
                  <a:schemeClr val="dk1"/>
                </a:solidFill>
                <a:latin typeface="Arial"/>
                <a:ea typeface="Arial"/>
                <a:cs typeface="Arial"/>
                <a:sym typeface="Arial"/>
              </a:rPr>
              <a:t> configurations.</a:t>
            </a:r>
            <a:endParaRPr sz="1022">
              <a:solidFill>
                <a:schemeClr val="dk1"/>
              </a:solidFill>
              <a:latin typeface="Arial"/>
              <a:ea typeface="Arial"/>
              <a:cs typeface="Arial"/>
              <a:sym typeface="Arial"/>
            </a:endParaRPr>
          </a:p>
          <a:p>
            <a:pPr marL="457200" lvl="0" indent="-293528" algn="l" rtl="0">
              <a:lnSpc>
                <a:spcPct val="95000"/>
              </a:lnSpc>
              <a:spcBef>
                <a:spcPts val="0"/>
              </a:spcBef>
              <a:spcAft>
                <a:spcPts val="0"/>
              </a:spcAft>
              <a:buClr>
                <a:schemeClr val="dk1"/>
              </a:buClr>
              <a:buSzPts val="1023"/>
              <a:buFont typeface="Arial"/>
              <a:buChar char="●"/>
            </a:pPr>
            <a:r>
              <a:rPr lang="en" sz="1022" b="1">
                <a:solidFill>
                  <a:schemeClr val="dk1"/>
                </a:solidFill>
                <a:latin typeface="Arial"/>
                <a:ea typeface="Arial"/>
                <a:cs typeface="Arial"/>
                <a:sym typeface="Arial"/>
              </a:rPr>
              <a:t>Interpretation</a:t>
            </a:r>
            <a:r>
              <a:rPr lang="en" sz="1022">
                <a:solidFill>
                  <a:schemeClr val="dk1"/>
                </a:solidFill>
                <a:latin typeface="Arial"/>
                <a:ea typeface="Arial"/>
                <a:cs typeface="Arial"/>
                <a:sym typeface="Arial"/>
              </a:rPr>
              <a:t>: Configurations with the lowest penalties are most precise, indicating effective detection with minimal incorrect penalties.</a:t>
            </a:r>
            <a:endParaRPr sz="1022">
              <a:solidFill>
                <a:schemeClr val="dk1"/>
              </a:solidFill>
              <a:latin typeface="Arial"/>
              <a:ea typeface="Arial"/>
              <a:cs typeface="Arial"/>
              <a:sym typeface="Arial"/>
            </a:endParaRPr>
          </a:p>
          <a:p>
            <a:pPr marL="0" lvl="0" indent="0" algn="l" rtl="0">
              <a:lnSpc>
                <a:spcPct val="80000"/>
              </a:lnSpc>
              <a:spcBef>
                <a:spcPts val="1200"/>
              </a:spcBef>
              <a:spcAft>
                <a:spcPts val="0"/>
              </a:spcAft>
              <a:buSzPts val="523"/>
              <a:buNone/>
            </a:pPr>
            <a:endParaRPr sz="760">
              <a:solidFill>
                <a:schemeClr val="dk1"/>
              </a:solidFill>
            </a:endParaRPr>
          </a:p>
        </p:txBody>
      </p:sp>
      <p:sp>
        <p:nvSpPr>
          <p:cNvPr id="645" name="Google Shape;645;p94"/>
          <p:cNvSpPr txBox="1">
            <a:spLocks noGrp="1"/>
          </p:cNvSpPr>
          <p:nvPr>
            <p:ph type="title"/>
          </p:nvPr>
        </p:nvSpPr>
        <p:spPr>
          <a:xfrm>
            <a:off x="2547100" y="327125"/>
            <a:ext cx="6326700" cy="662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Interpretation of results</a:t>
            </a:r>
            <a:endParaRPr/>
          </a:p>
        </p:txBody>
      </p:sp>
      <p:sp>
        <p:nvSpPr>
          <p:cNvPr id="646" name="Google Shape;646;p94"/>
          <p:cNvSpPr txBox="1">
            <a:spLocks noGrp="1"/>
          </p:cNvSpPr>
          <p:nvPr>
            <p:ph type="subTitle" idx="3"/>
          </p:nvPr>
        </p:nvSpPr>
        <p:spPr>
          <a:xfrm>
            <a:off x="274950" y="284775"/>
            <a:ext cx="2096400" cy="70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1800">
                <a:solidFill>
                  <a:schemeClr val="dk1"/>
                </a:solidFill>
              </a:rPr>
              <a:t>Observation</a:t>
            </a:r>
            <a:endParaRPr sz="1800">
              <a:solidFill>
                <a:schemeClr val="dk1"/>
              </a:solidFill>
            </a:endParaRPr>
          </a:p>
        </p:txBody>
      </p:sp>
      <p:pic>
        <p:nvPicPr>
          <p:cNvPr id="647" name="Google Shape;647;p94"/>
          <p:cNvPicPr preferRelativeResize="0">
            <a:picLocks noGrp="1"/>
          </p:cNvPicPr>
          <p:nvPr>
            <p:ph type="pic" idx="2"/>
          </p:nvPr>
        </p:nvPicPr>
        <p:blipFill rotWithShape="1">
          <a:blip r:embed="rId3">
            <a:alphaModFix/>
          </a:blip>
          <a:srcRect l="1746" r="1746"/>
          <a:stretch/>
        </p:blipFill>
        <p:spPr>
          <a:xfrm>
            <a:off x="274900" y="3157225"/>
            <a:ext cx="8598900" cy="1707000"/>
          </a:xfrm>
          <a:prstGeom prst="roundRect">
            <a:avLst>
              <a:gd name="adj" fmla="val 15762"/>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8"/>
          <p:cNvSpPr txBox="1">
            <a:spLocks noGrp="1"/>
          </p:cNvSpPr>
          <p:nvPr>
            <p:ph type="body" idx="1"/>
          </p:nvPr>
        </p:nvSpPr>
        <p:spPr>
          <a:xfrm>
            <a:off x="4909876" y="1276844"/>
            <a:ext cx="3768000" cy="3013200"/>
          </a:xfrm>
          <a:prstGeom prst="rect">
            <a:avLst/>
          </a:prstGeom>
        </p:spPr>
        <p:txBody>
          <a:bodyPr spcFirstLastPara="1" wrap="square" lIns="91425" tIns="91425" rIns="91425" bIns="91425" anchor="t" anchorCtr="0">
            <a:normAutofit fontScale="25000" lnSpcReduction="20000"/>
          </a:bodyPr>
          <a:lstStyle/>
          <a:p>
            <a:pPr marL="0" lvl="0" indent="0" algn="l" rtl="0">
              <a:lnSpc>
                <a:spcPct val="115000"/>
              </a:lnSpc>
              <a:spcBef>
                <a:spcPts val="1200"/>
              </a:spcBef>
              <a:spcAft>
                <a:spcPts val="0"/>
              </a:spcAft>
              <a:buClr>
                <a:schemeClr val="dk1"/>
              </a:buClr>
              <a:buSzPct val="100000"/>
              <a:buFont typeface="Arial"/>
              <a:buNone/>
            </a:pPr>
            <a:r>
              <a:rPr lang="en" sz="1100" dirty="0">
                <a:solidFill>
                  <a:schemeClr val="dk1"/>
                </a:solidFill>
                <a:latin typeface="Arial"/>
                <a:ea typeface="Arial"/>
                <a:cs typeface="Arial"/>
                <a:sym typeface="Arial"/>
              </a:rPr>
              <a:t>.</a:t>
            </a:r>
            <a:r>
              <a:rPr lang="en" sz="5800" b="1" dirty="0">
                <a:solidFill>
                  <a:schemeClr val="dk1"/>
                </a:solidFill>
                <a:latin typeface="Arial"/>
                <a:ea typeface="Arial"/>
                <a:cs typeface="Arial"/>
                <a:sym typeface="Arial"/>
              </a:rPr>
              <a:t>Objective:</a:t>
            </a:r>
            <a:r>
              <a:rPr lang="en" sz="5800" dirty="0">
                <a:solidFill>
                  <a:schemeClr val="dk1"/>
                </a:solidFill>
                <a:latin typeface="Arial"/>
                <a:ea typeface="Arial"/>
                <a:cs typeface="Arial"/>
                <a:sym typeface="Arial"/>
              </a:rPr>
              <a:t> Develop a social identity-based attendance verification system to replace biometrics.</a:t>
            </a:r>
            <a:endParaRPr sz="5800" dirty="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275"/>
              <a:buFont typeface="Arial"/>
              <a:buNone/>
            </a:pPr>
            <a:r>
              <a:rPr lang="en" sz="5800" b="1" dirty="0">
                <a:solidFill>
                  <a:schemeClr val="dk1"/>
                </a:solidFill>
                <a:latin typeface="Arial"/>
                <a:ea typeface="Arial"/>
                <a:cs typeface="Arial"/>
                <a:sym typeface="Arial"/>
              </a:rPr>
              <a:t>Method:</a:t>
            </a:r>
            <a:r>
              <a:rPr lang="en" sz="5800" dirty="0">
                <a:solidFill>
                  <a:schemeClr val="dk1"/>
                </a:solidFill>
                <a:latin typeface="Arial"/>
                <a:ea typeface="Arial"/>
                <a:cs typeface="Arial"/>
                <a:sym typeface="Arial"/>
              </a:rPr>
              <a:t> Confirm a student's attendance if vouched by </a:t>
            </a:r>
            <a:r>
              <a:rPr lang="en" sz="5800" i="1" dirty="0">
                <a:solidFill>
                  <a:schemeClr val="dk1"/>
                </a:solidFill>
                <a:latin typeface="Arial"/>
                <a:ea typeface="Arial"/>
                <a:cs typeface="Arial"/>
                <a:sym typeface="Arial"/>
              </a:rPr>
              <a:t>k</a:t>
            </a:r>
            <a:r>
              <a:rPr lang="en" sz="5800" dirty="0">
                <a:solidFill>
                  <a:schemeClr val="dk1"/>
                </a:solidFill>
                <a:latin typeface="Arial"/>
                <a:ea typeface="Arial"/>
                <a:cs typeface="Arial"/>
                <a:sym typeface="Arial"/>
              </a:rPr>
              <a:t> peers, with a random roll-call of </a:t>
            </a:r>
            <a:r>
              <a:rPr lang="en" sz="5800" i="1" dirty="0">
                <a:solidFill>
                  <a:schemeClr val="dk1"/>
                </a:solidFill>
                <a:latin typeface="Arial"/>
                <a:ea typeface="Arial"/>
                <a:cs typeface="Arial"/>
                <a:sym typeface="Arial"/>
              </a:rPr>
              <a:t>m</a:t>
            </a:r>
            <a:r>
              <a:rPr lang="en" sz="5800" dirty="0">
                <a:solidFill>
                  <a:schemeClr val="dk1"/>
                </a:solidFill>
                <a:latin typeface="Arial"/>
                <a:ea typeface="Arial"/>
                <a:cs typeface="Arial"/>
                <a:sym typeface="Arial"/>
              </a:rPr>
              <a:t> students to check for false claims.</a:t>
            </a:r>
            <a:endParaRPr sz="5800" dirty="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275"/>
              <a:buFont typeface="Arial"/>
              <a:buNone/>
            </a:pPr>
            <a:r>
              <a:rPr lang="en" sz="5800" b="1" dirty="0">
                <a:solidFill>
                  <a:schemeClr val="dk1"/>
                </a:solidFill>
                <a:latin typeface="Arial"/>
                <a:ea typeface="Arial"/>
                <a:cs typeface="Arial"/>
                <a:sym typeface="Arial"/>
              </a:rPr>
              <a:t>Deterrence:</a:t>
            </a:r>
            <a:r>
              <a:rPr lang="en" sz="5800" dirty="0">
                <a:solidFill>
                  <a:schemeClr val="dk1"/>
                </a:solidFill>
                <a:latin typeface="Arial"/>
                <a:ea typeface="Arial"/>
                <a:cs typeface="Arial"/>
                <a:sym typeface="Arial"/>
              </a:rPr>
              <a:t> Penalize students who falsely vouch if the checked student is absent.</a:t>
            </a:r>
            <a:endParaRPr sz="5800" dirty="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275"/>
              <a:buFont typeface="Arial"/>
              <a:buNone/>
            </a:pPr>
            <a:r>
              <a:rPr lang="en" sz="5800" b="1" dirty="0">
                <a:solidFill>
                  <a:schemeClr val="dk1"/>
                </a:solidFill>
                <a:latin typeface="Arial"/>
                <a:ea typeface="Arial"/>
                <a:cs typeface="Arial"/>
                <a:sym typeface="Arial"/>
              </a:rPr>
              <a:t>Goal:</a:t>
            </a:r>
            <a:r>
              <a:rPr lang="en" sz="5800" dirty="0">
                <a:solidFill>
                  <a:schemeClr val="dk1"/>
                </a:solidFill>
                <a:latin typeface="Arial"/>
                <a:ea typeface="Arial"/>
                <a:cs typeface="Arial"/>
                <a:sym typeface="Arial"/>
              </a:rPr>
              <a:t> Simulate to find optimal </a:t>
            </a:r>
            <a:r>
              <a:rPr lang="en" sz="5800" i="1" dirty="0">
                <a:solidFill>
                  <a:schemeClr val="dk1"/>
                </a:solidFill>
                <a:latin typeface="Arial"/>
                <a:ea typeface="Arial"/>
                <a:cs typeface="Arial"/>
                <a:sym typeface="Arial"/>
              </a:rPr>
              <a:t>k</a:t>
            </a:r>
            <a:r>
              <a:rPr lang="en" sz="5800" dirty="0">
                <a:solidFill>
                  <a:schemeClr val="dk1"/>
                </a:solidFill>
                <a:latin typeface="Arial"/>
                <a:ea typeface="Arial"/>
                <a:cs typeface="Arial"/>
                <a:sym typeface="Arial"/>
              </a:rPr>
              <a:t> (peer confirmations) and </a:t>
            </a:r>
            <a:r>
              <a:rPr lang="en" sz="5800" i="1" dirty="0">
                <a:solidFill>
                  <a:schemeClr val="dk1"/>
                </a:solidFill>
                <a:latin typeface="Arial"/>
                <a:ea typeface="Arial"/>
                <a:cs typeface="Arial"/>
                <a:sym typeface="Arial"/>
              </a:rPr>
              <a:t>m</a:t>
            </a:r>
            <a:r>
              <a:rPr lang="en" sz="5800" dirty="0">
                <a:solidFill>
                  <a:schemeClr val="dk1"/>
                </a:solidFill>
                <a:latin typeface="Arial"/>
                <a:ea typeface="Arial"/>
                <a:cs typeface="Arial"/>
                <a:sym typeface="Arial"/>
              </a:rPr>
              <a:t> (roll-call size) for class size </a:t>
            </a:r>
            <a:r>
              <a:rPr lang="en" sz="5800" i="1" dirty="0">
                <a:solidFill>
                  <a:schemeClr val="dk1"/>
                </a:solidFill>
                <a:latin typeface="Arial"/>
                <a:ea typeface="Arial"/>
                <a:cs typeface="Arial"/>
                <a:sym typeface="Arial"/>
              </a:rPr>
              <a:t>n.</a:t>
            </a:r>
            <a:endParaRPr sz="5800" b="1" dirty="0">
              <a:solidFill>
                <a:schemeClr val="dk1"/>
              </a:solidFill>
              <a:latin typeface="Arial"/>
              <a:ea typeface="Arial"/>
              <a:cs typeface="Arial"/>
              <a:sym typeface="Arial"/>
            </a:endParaRPr>
          </a:p>
          <a:p>
            <a:pPr marL="0" lvl="0" indent="0" algn="l" rtl="0">
              <a:spcBef>
                <a:spcPts val="1200"/>
              </a:spcBef>
              <a:spcAft>
                <a:spcPts val="0"/>
              </a:spcAft>
              <a:buClr>
                <a:schemeClr val="dk1"/>
              </a:buClr>
              <a:buSzPct val="68750"/>
              <a:buFont typeface="Arial"/>
              <a:buNone/>
            </a:pPr>
            <a:endParaRPr dirty="0">
              <a:solidFill>
                <a:schemeClr val="dk1"/>
              </a:solidFill>
            </a:endParaRPr>
          </a:p>
        </p:txBody>
      </p:sp>
      <p:sp>
        <p:nvSpPr>
          <p:cNvPr id="528" name="Google Shape;528;p78"/>
          <p:cNvSpPr txBox="1">
            <a:spLocks noGrp="1"/>
          </p:cNvSpPr>
          <p:nvPr>
            <p:ph type="title"/>
          </p:nvPr>
        </p:nvSpPr>
        <p:spPr>
          <a:xfrm>
            <a:off x="272650" y="327115"/>
            <a:ext cx="8601300" cy="8400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None/>
            </a:pPr>
            <a:r>
              <a:rPr lang="en"/>
              <a:t>Problem Statement</a:t>
            </a:r>
            <a:endParaRPr/>
          </a:p>
        </p:txBody>
      </p:sp>
      <p:pic>
        <p:nvPicPr>
          <p:cNvPr id="529" name="Google Shape;529;p78"/>
          <p:cNvPicPr preferRelativeResize="0">
            <a:picLocks noGrp="1"/>
          </p:cNvPicPr>
          <p:nvPr>
            <p:ph type="pic" idx="2"/>
          </p:nvPr>
        </p:nvPicPr>
        <p:blipFill rotWithShape="1">
          <a:blip r:embed="rId3">
            <a:alphaModFix/>
          </a:blip>
          <a:srcRect l="9800" r="9800"/>
          <a:stretch/>
        </p:blipFill>
        <p:spPr>
          <a:xfrm>
            <a:off x="328725" y="1353825"/>
            <a:ext cx="4184700" cy="3489900"/>
          </a:xfrm>
          <a:prstGeom prst="roundRect">
            <a:avLst>
              <a:gd name="adj" fmla="val 4976"/>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95" descr="Photo of a small island in the sea."/>
          <p:cNvPicPr preferRelativeResize="0">
            <a:picLocks noGrp="1"/>
          </p:cNvPicPr>
          <p:nvPr>
            <p:ph type="pic" idx="2"/>
          </p:nvPr>
        </p:nvPicPr>
        <p:blipFill rotWithShape="1">
          <a:blip r:embed="rId3">
            <a:alphaModFix/>
          </a:blip>
          <a:srcRect t="27917"/>
          <a:stretch/>
        </p:blipFill>
        <p:spPr>
          <a:xfrm>
            <a:off x="4676850" y="279050"/>
            <a:ext cx="4201200" cy="4573800"/>
          </a:xfrm>
          <a:prstGeom prst="roundRect">
            <a:avLst>
              <a:gd name="adj" fmla="val 16667"/>
            </a:avLst>
          </a:prstGeom>
        </p:spPr>
      </p:pic>
      <p:sp>
        <p:nvSpPr>
          <p:cNvPr id="653" name="Google Shape;653;p95"/>
          <p:cNvSpPr txBox="1">
            <a:spLocks noGrp="1"/>
          </p:cNvSpPr>
          <p:nvPr>
            <p:ph type="body" idx="1"/>
          </p:nvPr>
        </p:nvSpPr>
        <p:spPr>
          <a:xfrm>
            <a:off x="415075" y="1335950"/>
            <a:ext cx="3923700" cy="3409200"/>
          </a:xfrm>
          <a:prstGeom prst="rect">
            <a:avLst/>
          </a:prstGeom>
        </p:spPr>
        <p:txBody>
          <a:bodyPr spcFirstLastPara="1" wrap="square" lIns="91425" tIns="91425" rIns="91425" bIns="91425" anchor="t" anchorCtr="0">
            <a:normAutofit fontScale="92500" lnSpcReduction="10000"/>
          </a:bodyPr>
          <a:lstStyle/>
          <a:p>
            <a:pPr marL="0" lvl="0" indent="0" algn="ctr" rtl="0">
              <a:lnSpc>
                <a:spcPct val="115000"/>
              </a:lnSpc>
              <a:spcBef>
                <a:spcPts val="1200"/>
              </a:spcBef>
              <a:spcAft>
                <a:spcPts val="0"/>
              </a:spcAft>
              <a:buClr>
                <a:schemeClr val="dk1"/>
              </a:buClr>
              <a:buSzPts val="1100"/>
              <a:buFont typeface="Arial"/>
              <a:buNone/>
            </a:pPr>
            <a:r>
              <a:rPr lang="en" sz="1300" b="1">
                <a:solidFill>
                  <a:schemeClr val="dk1"/>
                </a:solidFill>
                <a:latin typeface="Arial"/>
                <a:ea typeface="Arial"/>
                <a:cs typeface="Arial"/>
                <a:sym typeface="Arial"/>
              </a:rPr>
              <a:t>Trade-offs in Detection and Penalties</a:t>
            </a:r>
            <a:endParaRPr sz="1300" b="1">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 sz="1100" i="1">
                <a:solidFill>
                  <a:schemeClr val="dk1"/>
                </a:solidFill>
                <a:latin typeface="Arial"/>
                <a:ea typeface="Arial"/>
                <a:cs typeface="Arial"/>
                <a:sym typeface="Arial"/>
              </a:rPr>
              <a:t>False Positives vs. False Voters Caught</a:t>
            </a:r>
            <a:endParaRPr sz="1100" i="1">
              <a:solidFill>
                <a:schemeClr val="dk1"/>
              </a:solidFill>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Font typeface="Arial"/>
              <a:buChar char="●"/>
            </a:pPr>
            <a:r>
              <a:rPr lang="en" sz="1100">
                <a:solidFill>
                  <a:schemeClr val="dk1"/>
                </a:solidFill>
                <a:latin typeface="Arial"/>
                <a:ea typeface="Arial"/>
                <a:cs typeface="Arial"/>
                <a:sym typeface="Arial"/>
              </a:rPr>
              <a:t>Scatter plot shows balance: red points indicate optimal configurations that maximize false voter detection while minimizing false positives.</a:t>
            </a:r>
            <a:endParaRPr sz="11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Effective trade-off helps reduce penalties for non-colluding students.</a:t>
            </a: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 sz="1100" i="1">
                <a:solidFill>
                  <a:schemeClr val="dk1"/>
                </a:solidFill>
                <a:latin typeface="Arial"/>
                <a:ea typeface="Arial"/>
                <a:cs typeface="Arial"/>
                <a:sym typeface="Arial"/>
              </a:rPr>
              <a:t>Penalties Heatmap (p_collusion Analysis)</a:t>
            </a:r>
            <a:endParaRPr sz="1100" i="1">
              <a:solidFill>
                <a:schemeClr val="dk1"/>
              </a:solidFill>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Font typeface="Arial"/>
              <a:buChar char="●"/>
            </a:pPr>
            <a:r>
              <a:rPr lang="en" sz="1100">
                <a:solidFill>
                  <a:schemeClr val="dk1"/>
                </a:solidFill>
                <a:latin typeface="Arial"/>
                <a:ea typeface="Arial"/>
                <a:cs typeface="Arial"/>
                <a:sym typeface="Arial"/>
              </a:rPr>
              <a:t>Low p_collusion (0.1): Average penalties &lt;1.5, system lenient.</a:t>
            </a:r>
            <a:endParaRPr sz="11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Moderate p_collusion (0.3): Penalties increase, more rigor as k, m rise.</a:t>
            </a:r>
            <a:endParaRPr sz="11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High p_collusion (0.5): Penalties &gt;25, increased detection but more false positives.</a:t>
            </a:r>
            <a:endParaRPr sz="1100">
              <a:solidFill>
                <a:schemeClr val="dk1"/>
              </a:solidFill>
              <a:latin typeface="Arial"/>
              <a:ea typeface="Arial"/>
              <a:cs typeface="Arial"/>
              <a:sym typeface="Arial"/>
            </a:endParaRPr>
          </a:p>
          <a:p>
            <a:pPr marL="0" lvl="0" indent="0" algn="l" rtl="0">
              <a:spcBef>
                <a:spcPts val="1200"/>
              </a:spcBef>
              <a:spcAft>
                <a:spcPts val="0"/>
              </a:spcAft>
              <a:buNone/>
            </a:pPr>
            <a:endParaRPr sz="1300" b="1">
              <a:solidFill>
                <a:schemeClr val="dk1"/>
              </a:solidFill>
              <a:latin typeface="Della Respira"/>
              <a:ea typeface="Della Respira"/>
              <a:cs typeface="Della Respira"/>
              <a:sym typeface="Della Respira"/>
            </a:endParaRPr>
          </a:p>
        </p:txBody>
      </p:sp>
      <p:sp>
        <p:nvSpPr>
          <p:cNvPr id="654" name="Google Shape;654;p95"/>
          <p:cNvSpPr/>
          <p:nvPr/>
        </p:nvSpPr>
        <p:spPr>
          <a:xfrm>
            <a:off x="8008325" y="109825"/>
            <a:ext cx="1018200" cy="3957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109725" rIns="91425" bIns="91425" anchor="ctr" anchorCtr="0">
            <a:noAutofit/>
          </a:bodyPr>
          <a:lstStyle/>
          <a:p>
            <a:pPr marL="0" lvl="0" indent="0" algn="ctr" rtl="0">
              <a:lnSpc>
                <a:spcPct val="90000"/>
              </a:lnSpc>
              <a:spcBef>
                <a:spcPts val="0"/>
              </a:spcBef>
              <a:spcAft>
                <a:spcPts val="0"/>
              </a:spcAft>
              <a:buNone/>
            </a:pPr>
            <a:endParaRPr sz="100"/>
          </a:p>
        </p:txBody>
      </p:sp>
      <p:sp>
        <p:nvSpPr>
          <p:cNvPr id="655" name="Google Shape;655;p95"/>
          <p:cNvSpPr txBox="1">
            <a:spLocks noGrp="1"/>
          </p:cNvSpPr>
          <p:nvPr>
            <p:ph type="title"/>
          </p:nvPr>
        </p:nvSpPr>
        <p:spPr>
          <a:xfrm>
            <a:off x="272650" y="327125"/>
            <a:ext cx="4201200" cy="662100"/>
          </a:xfrm>
          <a:prstGeom prst="rect">
            <a:avLst/>
          </a:prstGeom>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990"/>
              <a:buFont typeface="Arial"/>
              <a:buNone/>
            </a:pPr>
            <a:r>
              <a:rPr lang="en" sz="2180"/>
              <a:t>Analysis of Detection Trade-offs and System Sensitivity</a:t>
            </a:r>
            <a:endParaRPr sz="2180"/>
          </a:p>
        </p:txBody>
      </p:sp>
      <p:sp>
        <p:nvSpPr>
          <p:cNvPr id="656" name="Google Shape;656;p95"/>
          <p:cNvSpPr/>
          <p:nvPr/>
        </p:nvSpPr>
        <p:spPr>
          <a:xfrm>
            <a:off x="4661275" y="274425"/>
            <a:ext cx="4236600" cy="4598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57" name="Google Shape;657;p95"/>
          <p:cNvSpPr txBox="1"/>
          <p:nvPr/>
        </p:nvSpPr>
        <p:spPr>
          <a:xfrm>
            <a:off x="4937575" y="550725"/>
            <a:ext cx="3684000" cy="4024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Clr>
                <a:schemeClr val="dk1"/>
              </a:buClr>
              <a:buSzPts val="1100"/>
              <a:buFont typeface="Arial"/>
              <a:buNone/>
            </a:pPr>
            <a:r>
              <a:rPr lang="en" b="1">
                <a:solidFill>
                  <a:schemeClr val="dk1"/>
                </a:solidFill>
              </a:rPr>
              <a:t>Sensitivity to Collusion and Detection Performance</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i="1">
                <a:solidFill>
                  <a:schemeClr val="dk1"/>
                </a:solidFill>
              </a:rPr>
              <a:t>Average False Voters &amp; Presents Detected</a:t>
            </a:r>
            <a:endParaRPr sz="1200" i="1">
              <a:solidFill>
                <a:schemeClr val="dk1"/>
              </a:solidFill>
            </a:endParaRPr>
          </a:p>
          <a:p>
            <a:pPr marL="457200" lvl="0" indent="-304800" algn="l" rtl="0">
              <a:lnSpc>
                <a:spcPct val="115000"/>
              </a:lnSpc>
              <a:spcBef>
                <a:spcPts val="1200"/>
              </a:spcBef>
              <a:spcAft>
                <a:spcPts val="0"/>
              </a:spcAft>
              <a:buClr>
                <a:schemeClr val="dk1"/>
              </a:buClr>
              <a:buSzPts val="1200"/>
              <a:buChar char="●"/>
            </a:pPr>
            <a:r>
              <a:rPr lang="en" sz="1200">
                <a:solidFill>
                  <a:schemeClr val="dk1"/>
                </a:solidFill>
              </a:rPr>
              <a:t>Low p_collusion: Few false voters and false presents detected.</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High p_collusion: Detection rises, up to 35 false voters, indicating sensitivity but risk of penalizing non-colluders.</a:t>
            </a:r>
            <a:endParaRPr sz="12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i="1">
                <a:solidFill>
                  <a:schemeClr val="dk1"/>
                </a:solidFill>
              </a:rPr>
              <a:t>Improved System Flexibility</a:t>
            </a:r>
            <a:endParaRPr sz="1200" i="1">
              <a:solidFill>
                <a:schemeClr val="dk1"/>
              </a:solidFill>
            </a:endParaRPr>
          </a:p>
          <a:p>
            <a:pPr marL="457200" lvl="0" indent="-304800" algn="l" rtl="0">
              <a:lnSpc>
                <a:spcPct val="115000"/>
              </a:lnSpc>
              <a:spcBef>
                <a:spcPts val="1200"/>
              </a:spcBef>
              <a:spcAft>
                <a:spcPts val="0"/>
              </a:spcAft>
              <a:buClr>
                <a:schemeClr val="dk1"/>
              </a:buClr>
              <a:buSzPts val="1200"/>
              <a:buChar char="●"/>
            </a:pPr>
            <a:r>
              <a:rPr lang="en" sz="1200">
                <a:solidFill>
                  <a:schemeClr val="dk1"/>
                </a:solidFill>
              </a:rPr>
              <a:t>New metrics clarify trade-offs, balancing penalties and detections.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Adjusting k and m by p_collusion allows for targeted system tuning.</a:t>
            </a:r>
            <a:endParaRPr sz="12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graphicFrame>
        <p:nvGraphicFramePr>
          <p:cNvPr id="662" name="Google Shape;662;p96"/>
          <p:cNvGraphicFramePr/>
          <p:nvPr/>
        </p:nvGraphicFramePr>
        <p:xfrm>
          <a:off x="0" y="0"/>
          <a:ext cx="9144000" cy="5143500"/>
        </p:xfrm>
        <a:graphic>
          <a:graphicData uri="http://schemas.openxmlformats.org/drawingml/2006/table">
            <a:tbl>
              <a:tblPr>
                <a:noFill/>
                <a:tableStyleId>{36C80D3C-5261-4A83-88B6-E04DFD5E3CCF}</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17145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17145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17145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bl>
          </a:graphicData>
        </a:graphic>
      </p:graphicFrame>
      <p:pic>
        <p:nvPicPr>
          <p:cNvPr id="663" name="Google Shape;663;p96"/>
          <p:cNvPicPr preferRelativeResize="0"/>
          <p:nvPr/>
        </p:nvPicPr>
        <p:blipFill>
          <a:blip r:embed="rId3">
            <a:alphaModFix/>
          </a:blip>
          <a:stretch>
            <a:fillRect/>
          </a:stretch>
        </p:blipFill>
        <p:spPr>
          <a:xfrm>
            <a:off x="0" y="0"/>
            <a:ext cx="3048001" cy="1714500"/>
          </a:xfrm>
          <a:prstGeom prst="rect">
            <a:avLst/>
          </a:prstGeom>
          <a:noFill/>
          <a:ln>
            <a:noFill/>
          </a:ln>
        </p:spPr>
      </p:pic>
      <p:pic>
        <p:nvPicPr>
          <p:cNvPr id="664" name="Google Shape;664;p96"/>
          <p:cNvPicPr preferRelativeResize="0"/>
          <p:nvPr/>
        </p:nvPicPr>
        <p:blipFill>
          <a:blip r:embed="rId4">
            <a:alphaModFix/>
          </a:blip>
          <a:stretch>
            <a:fillRect/>
          </a:stretch>
        </p:blipFill>
        <p:spPr>
          <a:xfrm>
            <a:off x="3049520" y="2288"/>
            <a:ext cx="3044951" cy="1709927"/>
          </a:xfrm>
          <a:prstGeom prst="rect">
            <a:avLst/>
          </a:prstGeom>
          <a:noFill/>
          <a:ln>
            <a:noFill/>
          </a:ln>
        </p:spPr>
      </p:pic>
      <p:pic>
        <p:nvPicPr>
          <p:cNvPr id="665" name="Google Shape;665;p96"/>
          <p:cNvPicPr preferRelativeResize="0"/>
          <p:nvPr/>
        </p:nvPicPr>
        <p:blipFill>
          <a:blip r:embed="rId5">
            <a:alphaModFix/>
          </a:blip>
          <a:stretch>
            <a:fillRect/>
          </a:stretch>
        </p:blipFill>
        <p:spPr>
          <a:xfrm>
            <a:off x="6095998" y="2288"/>
            <a:ext cx="3044953" cy="1709928"/>
          </a:xfrm>
          <a:prstGeom prst="rect">
            <a:avLst/>
          </a:prstGeom>
          <a:noFill/>
          <a:ln>
            <a:noFill/>
          </a:ln>
        </p:spPr>
      </p:pic>
      <p:pic>
        <p:nvPicPr>
          <p:cNvPr id="666" name="Google Shape;666;p96"/>
          <p:cNvPicPr preferRelativeResize="0"/>
          <p:nvPr/>
        </p:nvPicPr>
        <p:blipFill>
          <a:blip r:embed="rId6">
            <a:alphaModFix/>
          </a:blip>
          <a:stretch>
            <a:fillRect/>
          </a:stretch>
        </p:blipFill>
        <p:spPr>
          <a:xfrm>
            <a:off x="1524" y="1716788"/>
            <a:ext cx="3044953" cy="1709927"/>
          </a:xfrm>
          <a:prstGeom prst="rect">
            <a:avLst/>
          </a:prstGeom>
          <a:noFill/>
          <a:ln>
            <a:noFill/>
          </a:ln>
        </p:spPr>
      </p:pic>
      <p:pic>
        <p:nvPicPr>
          <p:cNvPr id="667" name="Google Shape;667;p96"/>
          <p:cNvPicPr preferRelativeResize="0"/>
          <p:nvPr/>
        </p:nvPicPr>
        <p:blipFill>
          <a:blip r:embed="rId7">
            <a:alphaModFix/>
          </a:blip>
          <a:stretch>
            <a:fillRect/>
          </a:stretch>
        </p:blipFill>
        <p:spPr>
          <a:xfrm>
            <a:off x="3049528" y="1716800"/>
            <a:ext cx="3044953" cy="1709929"/>
          </a:xfrm>
          <a:prstGeom prst="rect">
            <a:avLst/>
          </a:prstGeom>
          <a:noFill/>
          <a:ln>
            <a:noFill/>
          </a:ln>
        </p:spPr>
      </p:pic>
      <p:pic>
        <p:nvPicPr>
          <p:cNvPr id="668" name="Google Shape;668;p96"/>
          <p:cNvPicPr preferRelativeResize="0"/>
          <p:nvPr/>
        </p:nvPicPr>
        <p:blipFill>
          <a:blip r:embed="rId8">
            <a:alphaModFix/>
          </a:blip>
          <a:stretch>
            <a:fillRect/>
          </a:stretch>
        </p:blipFill>
        <p:spPr>
          <a:xfrm>
            <a:off x="6095997" y="1716800"/>
            <a:ext cx="3044950" cy="1709928"/>
          </a:xfrm>
          <a:prstGeom prst="rect">
            <a:avLst/>
          </a:prstGeom>
          <a:noFill/>
          <a:ln>
            <a:noFill/>
          </a:ln>
        </p:spPr>
      </p:pic>
      <p:pic>
        <p:nvPicPr>
          <p:cNvPr id="669" name="Google Shape;669;p96"/>
          <p:cNvPicPr preferRelativeResize="0"/>
          <p:nvPr/>
        </p:nvPicPr>
        <p:blipFill>
          <a:blip r:embed="rId9">
            <a:alphaModFix/>
          </a:blip>
          <a:stretch>
            <a:fillRect/>
          </a:stretch>
        </p:blipFill>
        <p:spPr>
          <a:xfrm>
            <a:off x="1532" y="3433575"/>
            <a:ext cx="3044953" cy="1709929"/>
          </a:xfrm>
          <a:prstGeom prst="rect">
            <a:avLst/>
          </a:prstGeom>
          <a:noFill/>
          <a:ln>
            <a:noFill/>
          </a:ln>
        </p:spPr>
      </p:pic>
      <p:pic>
        <p:nvPicPr>
          <p:cNvPr id="670" name="Google Shape;670;p96"/>
          <p:cNvPicPr preferRelativeResize="0"/>
          <p:nvPr/>
        </p:nvPicPr>
        <p:blipFill>
          <a:blip r:embed="rId10">
            <a:alphaModFix/>
          </a:blip>
          <a:stretch>
            <a:fillRect/>
          </a:stretch>
        </p:blipFill>
        <p:spPr>
          <a:xfrm>
            <a:off x="3049527" y="3431300"/>
            <a:ext cx="3044951" cy="1709927"/>
          </a:xfrm>
          <a:prstGeom prst="rect">
            <a:avLst/>
          </a:prstGeom>
          <a:noFill/>
          <a:ln>
            <a:noFill/>
          </a:ln>
        </p:spPr>
      </p:pic>
      <p:pic>
        <p:nvPicPr>
          <p:cNvPr id="671" name="Google Shape;671;p96"/>
          <p:cNvPicPr preferRelativeResize="0"/>
          <p:nvPr/>
        </p:nvPicPr>
        <p:blipFill>
          <a:blip r:embed="rId11">
            <a:alphaModFix/>
          </a:blip>
          <a:stretch>
            <a:fillRect/>
          </a:stretch>
        </p:blipFill>
        <p:spPr>
          <a:xfrm>
            <a:off x="6097535" y="3431300"/>
            <a:ext cx="3044952" cy="170992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Google Shape;676;p97"/>
          <p:cNvPicPr preferRelativeResize="0">
            <a:picLocks noGrp="1"/>
          </p:cNvPicPr>
          <p:nvPr>
            <p:ph type="pic" idx="2"/>
          </p:nvPr>
        </p:nvPicPr>
        <p:blipFill rotWithShape="1">
          <a:blip r:embed="rId3">
            <a:alphaModFix/>
          </a:blip>
          <a:srcRect l="2817" r="19566"/>
          <a:stretch/>
        </p:blipFill>
        <p:spPr>
          <a:xfrm>
            <a:off x="274950" y="1159275"/>
            <a:ext cx="2096400" cy="3705000"/>
          </a:xfrm>
          <a:prstGeom prst="roundRect">
            <a:avLst>
              <a:gd name="adj" fmla="val 16667"/>
            </a:avLst>
          </a:prstGeom>
        </p:spPr>
      </p:pic>
      <p:sp>
        <p:nvSpPr>
          <p:cNvPr id="677" name="Google Shape;677;p97"/>
          <p:cNvSpPr txBox="1">
            <a:spLocks noGrp="1"/>
          </p:cNvSpPr>
          <p:nvPr>
            <p:ph type="body" idx="1"/>
          </p:nvPr>
        </p:nvSpPr>
        <p:spPr>
          <a:xfrm>
            <a:off x="2845275" y="1412150"/>
            <a:ext cx="5732400" cy="3166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200">
                <a:solidFill>
                  <a:schemeClr val="dk1"/>
                </a:solidFill>
                <a:latin typeface="Arial"/>
                <a:ea typeface="Arial"/>
                <a:cs typeface="Arial"/>
                <a:sym typeface="Arial"/>
              </a:rPr>
              <a:t>The new metric in this code iteration, </a:t>
            </a:r>
            <a:r>
              <a:rPr lang="en" sz="1200" b="1">
                <a:solidFill>
                  <a:schemeClr val="dk1"/>
                </a:solidFill>
                <a:latin typeface="Arial"/>
                <a:ea typeface="Arial"/>
                <a:cs typeface="Arial"/>
                <a:sym typeface="Arial"/>
              </a:rPr>
              <a:t>false voters caught</a:t>
            </a:r>
            <a:r>
              <a:rPr lang="en" sz="1200">
                <a:solidFill>
                  <a:schemeClr val="dk1"/>
                </a:solidFill>
                <a:latin typeface="Arial"/>
                <a:ea typeface="Arial"/>
                <a:cs typeface="Arial"/>
                <a:sym typeface="Arial"/>
              </a:rPr>
              <a:t>, tracks the count of colluding students (false voters) who falsely confirmed absences as presence, measuring the effectiveness of detection within the network.</a:t>
            </a:r>
            <a:endParaRPr sz="1200">
              <a:solidFill>
                <a:schemeClr val="dk1"/>
              </a:solidFill>
              <a:latin typeface="Arial"/>
              <a:ea typeface="Arial"/>
              <a:cs typeface="Arial"/>
              <a:sym typeface="Arial"/>
            </a:endParaRPr>
          </a:p>
          <a:p>
            <a:pPr marL="0" lvl="0" indent="0" algn="l" rtl="0">
              <a:lnSpc>
                <a:spcPct val="115000"/>
              </a:lnSpc>
              <a:spcBef>
                <a:spcPts val="1200"/>
              </a:spcBef>
              <a:spcAft>
                <a:spcPts val="0"/>
              </a:spcAft>
              <a:buNone/>
            </a:pPr>
            <a:r>
              <a:rPr lang="en" sz="1200" b="1">
                <a:solidFill>
                  <a:schemeClr val="dk1"/>
                </a:solidFill>
                <a:latin typeface="Arial"/>
                <a:ea typeface="Arial"/>
                <a:cs typeface="Arial"/>
                <a:sym typeface="Arial"/>
              </a:rPr>
              <a:t>Code and Methodology Changes</a:t>
            </a:r>
            <a:endParaRPr sz="1200" b="1">
              <a:solidFill>
                <a:schemeClr val="dk1"/>
              </a:solidFill>
              <a:latin typeface="Arial"/>
              <a:ea typeface="Arial"/>
              <a:cs typeface="Arial"/>
              <a:sym typeface="Arial"/>
            </a:endParaRPr>
          </a:p>
          <a:p>
            <a:pPr marL="457200" lvl="0" indent="-304800" algn="l" rtl="0">
              <a:lnSpc>
                <a:spcPct val="115000"/>
              </a:lnSpc>
              <a:spcBef>
                <a:spcPts val="1200"/>
              </a:spcBef>
              <a:spcAft>
                <a:spcPts val="0"/>
              </a:spcAft>
              <a:buClr>
                <a:schemeClr val="dk1"/>
              </a:buClr>
              <a:buSzPts val="1200"/>
              <a:buFont typeface="Arial"/>
              <a:buChar char="●"/>
            </a:pPr>
            <a:r>
              <a:rPr lang="en" sz="1200" b="1">
                <a:solidFill>
                  <a:schemeClr val="dk1"/>
                </a:solidFill>
                <a:latin typeface="Arial"/>
                <a:ea typeface="Arial"/>
                <a:cs typeface="Arial"/>
                <a:sym typeface="Arial"/>
              </a:rPr>
              <a:t>Increased Sampling and Simulation</a:t>
            </a:r>
            <a:r>
              <a:rPr lang="en" sz="1200">
                <a:solidFill>
                  <a:schemeClr val="dk1"/>
                </a:solidFill>
                <a:latin typeface="Arial"/>
                <a:ea typeface="Arial"/>
                <a:cs typeface="Arial"/>
                <a:sym typeface="Arial"/>
              </a:rPr>
              <a:t>: Simulation rounds increased to 20 for smoother, more stable results.</a:t>
            </a:r>
            <a:endParaRPr sz="1200">
              <a:solidFill>
                <a:schemeClr val="dk1"/>
              </a:solidFill>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Char char="●"/>
            </a:pPr>
            <a:r>
              <a:rPr lang="en" sz="1200" b="1">
                <a:solidFill>
                  <a:schemeClr val="dk1"/>
                </a:solidFill>
                <a:latin typeface="Arial"/>
                <a:ea typeface="Arial"/>
                <a:cs typeface="Arial"/>
                <a:sym typeface="Arial"/>
              </a:rPr>
              <a:t>Group Collusion and Rotation</a:t>
            </a:r>
            <a:r>
              <a:rPr lang="en" sz="1200">
                <a:solidFill>
                  <a:schemeClr val="dk1"/>
                </a:solidFill>
                <a:latin typeface="Arial"/>
                <a:ea typeface="Arial"/>
                <a:cs typeface="Arial"/>
                <a:sym typeface="Arial"/>
              </a:rPr>
              <a:t>: Added colluding groups with rotating attendance to mimic real-world collusion.</a:t>
            </a:r>
            <a:endParaRPr sz="1200">
              <a:solidFill>
                <a:schemeClr val="dk1"/>
              </a:solidFill>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Char char="●"/>
            </a:pPr>
            <a:r>
              <a:rPr lang="en" sz="1200" b="1">
                <a:solidFill>
                  <a:schemeClr val="dk1"/>
                </a:solidFill>
                <a:latin typeface="Arial"/>
                <a:ea typeface="Arial"/>
                <a:cs typeface="Arial"/>
                <a:sym typeface="Arial"/>
              </a:rPr>
              <a:t>Expanded Parameter Ranges</a:t>
            </a:r>
            <a:r>
              <a:rPr lang="en" sz="1200">
                <a:solidFill>
                  <a:schemeClr val="dk1"/>
                </a:solidFill>
                <a:latin typeface="Arial"/>
                <a:ea typeface="Arial"/>
                <a:cs typeface="Arial"/>
                <a:sym typeface="Arial"/>
              </a:rPr>
              <a:t>: k now ranges from 2 to 14, and m from 5 to 25, for finer insights.</a:t>
            </a:r>
            <a:endParaRPr sz="1200">
              <a:solidFill>
                <a:schemeClr val="dk1"/>
              </a:solidFill>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Char char="●"/>
            </a:pPr>
            <a:r>
              <a:rPr lang="en" sz="1200" b="1">
                <a:solidFill>
                  <a:schemeClr val="dk1"/>
                </a:solidFill>
                <a:latin typeface="Arial"/>
                <a:ea typeface="Arial"/>
                <a:cs typeface="Arial"/>
                <a:sym typeface="Arial"/>
              </a:rPr>
              <a:t>Multiple Metrics Visualization</a:t>
            </a:r>
            <a:r>
              <a:rPr lang="en" sz="1200">
                <a:solidFill>
                  <a:schemeClr val="dk1"/>
                </a:solidFill>
                <a:latin typeface="Arial"/>
                <a:ea typeface="Arial"/>
                <a:cs typeface="Arial"/>
                <a:sym typeface="Arial"/>
              </a:rPr>
              <a:t>: Heatmaps now display average false positives, penalties, false voters/presents detected, and the new false voters caught metric.</a:t>
            </a:r>
            <a:endParaRPr sz="1200">
              <a:solidFill>
                <a:schemeClr val="dk1"/>
              </a:solidFill>
              <a:latin typeface="Arial"/>
              <a:ea typeface="Arial"/>
              <a:cs typeface="Arial"/>
              <a:sym typeface="Arial"/>
            </a:endParaRPr>
          </a:p>
          <a:p>
            <a:pPr marL="0" lvl="0" indent="0" algn="l" rtl="0">
              <a:lnSpc>
                <a:spcPct val="115000"/>
              </a:lnSpc>
              <a:spcBef>
                <a:spcPts val="1200"/>
              </a:spcBef>
              <a:spcAft>
                <a:spcPts val="0"/>
              </a:spcAft>
              <a:buNone/>
            </a:pPr>
            <a:endParaRPr sz="1117">
              <a:solidFill>
                <a:schemeClr val="dk1"/>
              </a:solidFill>
              <a:latin typeface="Arial"/>
              <a:ea typeface="Arial"/>
              <a:cs typeface="Arial"/>
              <a:sym typeface="Arial"/>
            </a:endParaRPr>
          </a:p>
          <a:p>
            <a:pPr marL="0" lvl="0" indent="0" algn="l" rtl="0">
              <a:lnSpc>
                <a:spcPct val="80000"/>
              </a:lnSpc>
              <a:spcBef>
                <a:spcPts val="0"/>
              </a:spcBef>
              <a:spcAft>
                <a:spcPts val="0"/>
              </a:spcAft>
              <a:buSzPts val="1018"/>
              <a:buNone/>
            </a:pPr>
            <a:endParaRPr sz="1580">
              <a:solidFill>
                <a:schemeClr val="dk1"/>
              </a:solidFill>
            </a:endParaRPr>
          </a:p>
        </p:txBody>
      </p:sp>
      <p:sp>
        <p:nvSpPr>
          <p:cNvPr id="678" name="Google Shape;678;p97"/>
          <p:cNvSpPr txBox="1">
            <a:spLocks noGrp="1"/>
          </p:cNvSpPr>
          <p:nvPr>
            <p:ph type="title"/>
          </p:nvPr>
        </p:nvSpPr>
        <p:spPr>
          <a:xfrm>
            <a:off x="2547100" y="327125"/>
            <a:ext cx="6326700" cy="662100"/>
          </a:xfrm>
          <a:prstGeom prst="rect">
            <a:avLst/>
          </a:prstGeom>
        </p:spPr>
        <p:txBody>
          <a:bodyPr spcFirstLastPara="1" wrap="square" lIns="91425" tIns="91425" rIns="91425" bIns="91425" anchor="ctr" anchorCtr="0">
            <a:noAutofit/>
          </a:bodyPr>
          <a:lstStyle/>
          <a:p>
            <a:pPr marL="0" lvl="0" indent="0" algn="ctr" rtl="0">
              <a:lnSpc>
                <a:spcPct val="115000"/>
              </a:lnSpc>
              <a:spcBef>
                <a:spcPts val="1200"/>
              </a:spcBef>
              <a:spcAft>
                <a:spcPts val="1200"/>
              </a:spcAft>
              <a:buClr>
                <a:schemeClr val="dk1"/>
              </a:buClr>
              <a:buSzPts val="1100"/>
              <a:buFont typeface="Arial"/>
              <a:buNone/>
            </a:pPr>
            <a:r>
              <a:rPr lang="en" sz="2580"/>
              <a:t>“False voters caught”</a:t>
            </a:r>
            <a:endParaRPr sz="2580"/>
          </a:p>
        </p:txBody>
      </p:sp>
      <p:sp>
        <p:nvSpPr>
          <p:cNvPr id="679" name="Google Shape;679;p97"/>
          <p:cNvSpPr txBox="1">
            <a:spLocks noGrp="1"/>
          </p:cNvSpPr>
          <p:nvPr>
            <p:ph type="subTitle" idx="3"/>
          </p:nvPr>
        </p:nvSpPr>
        <p:spPr>
          <a:xfrm>
            <a:off x="274950" y="284775"/>
            <a:ext cx="2096400" cy="70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1600"/>
              <a:t>New Metric</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684" name="Google Shape;684;p98" descr="Photo of a small island in the sea."/>
          <p:cNvPicPr preferRelativeResize="0">
            <a:picLocks noGrp="1"/>
          </p:cNvPicPr>
          <p:nvPr>
            <p:ph type="pic" idx="2"/>
          </p:nvPr>
        </p:nvPicPr>
        <p:blipFill rotWithShape="1">
          <a:blip r:embed="rId3">
            <a:alphaModFix/>
          </a:blip>
          <a:srcRect t="27917"/>
          <a:stretch/>
        </p:blipFill>
        <p:spPr>
          <a:xfrm>
            <a:off x="4676850" y="279050"/>
            <a:ext cx="4201200" cy="4573800"/>
          </a:xfrm>
          <a:prstGeom prst="roundRect">
            <a:avLst>
              <a:gd name="adj" fmla="val 16667"/>
            </a:avLst>
          </a:prstGeom>
        </p:spPr>
      </p:pic>
      <p:sp>
        <p:nvSpPr>
          <p:cNvPr id="685" name="Google Shape;685;p98"/>
          <p:cNvSpPr txBox="1">
            <a:spLocks noGrp="1"/>
          </p:cNvSpPr>
          <p:nvPr>
            <p:ph type="body" idx="1"/>
          </p:nvPr>
        </p:nvSpPr>
        <p:spPr>
          <a:xfrm>
            <a:off x="415075" y="1335950"/>
            <a:ext cx="3923700" cy="3409200"/>
          </a:xfrm>
          <a:prstGeom prst="rect">
            <a:avLst/>
          </a:prstGeom>
        </p:spPr>
        <p:txBody>
          <a:bodyPr spcFirstLastPara="1" wrap="square" lIns="91425" tIns="91425" rIns="91425" bIns="91425" anchor="t" anchorCtr="0">
            <a:normAutofit fontScale="92500" lnSpcReduction="20000"/>
          </a:bodyPr>
          <a:lstStyle/>
          <a:p>
            <a:pPr marL="0" lvl="0" indent="0" algn="ctr" rtl="0">
              <a:lnSpc>
                <a:spcPct val="115000"/>
              </a:lnSpc>
              <a:spcBef>
                <a:spcPts val="1200"/>
              </a:spcBef>
              <a:spcAft>
                <a:spcPts val="0"/>
              </a:spcAft>
              <a:buNone/>
            </a:pPr>
            <a:r>
              <a:rPr lang="en" sz="1400" b="1">
                <a:solidFill>
                  <a:schemeClr val="dk1"/>
                </a:solidFill>
                <a:latin typeface="Arial"/>
                <a:ea typeface="Arial"/>
                <a:cs typeface="Arial"/>
                <a:sym typeface="Arial"/>
              </a:rPr>
              <a:t>General Observations:</a:t>
            </a:r>
            <a:endParaRPr sz="1100" b="1">
              <a:solidFill>
                <a:schemeClr val="dk1"/>
              </a:solidFill>
              <a:latin typeface="Arial"/>
              <a:ea typeface="Arial"/>
              <a:cs typeface="Arial"/>
              <a:sym typeface="Arial"/>
            </a:endParaRPr>
          </a:p>
          <a:p>
            <a:pPr marL="457200" lvl="0" indent="-287972" algn="l" rtl="0">
              <a:lnSpc>
                <a:spcPct val="115000"/>
              </a:lnSpc>
              <a:spcBef>
                <a:spcPts val="1200"/>
              </a:spcBef>
              <a:spcAft>
                <a:spcPts val="0"/>
              </a:spcAft>
              <a:buClr>
                <a:schemeClr val="dk1"/>
              </a:buClr>
              <a:buSzPct val="91666"/>
              <a:buFont typeface="Arial"/>
              <a:buChar char="●"/>
            </a:pPr>
            <a:r>
              <a:rPr lang="en" sz="1200" i="1">
                <a:solidFill>
                  <a:schemeClr val="dk1"/>
                </a:solidFill>
                <a:latin typeface="Arial"/>
                <a:ea typeface="Arial"/>
                <a:cs typeface="Arial"/>
                <a:sym typeface="Arial"/>
              </a:rPr>
              <a:t>False Positives: As n and m increase, false positives also rise, suggesting that larger samples lead to more scrutiny and higher identification of false positives.</a:t>
            </a:r>
            <a:endParaRPr sz="1200" i="1">
              <a:solidFill>
                <a:schemeClr val="dk1"/>
              </a:solidFill>
              <a:latin typeface="Arial"/>
              <a:ea typeface="Arial"/>
              <a:cs typeface="Arial"/>
              <a:sym typeface="Arial"/>
            </a:endParaRPr>
          </a:p>
          <a:p>
            <a:pPr marL="457200" lvl="0" indent="-287972" algn="l" rtl="0">
              <a:lnSpc>
                <a:spcPct val="115000"/>
              </a:lnSpc>
              <a:spcBef>
                <a:spcPts val="0"/>
              </a:spcBef>
              <a:spcAft>
                <a:spcPts val="0"/>
              </a:spcAft>
              <a:buClr>
                <a:schemeClr val="dk1"/>
              </a:buClr>
              <a:buSzPct val="91666"/>
              <a:buFont typeface="Arial"/>
              <a:buChar char="●"/>
            </a:pPr>
            <a:r>
              <a:rPr lang="en" sz="1200" i="1">
                <a:solidFill>
                  <a:schemeClr val="dk1"/>
                </a:solidFill>
                <a:latin typeface="Arial"/>
                <a:ea typeface="Arial"/>
                <a:cs typeface="Arial"/>
                <a:sym typeface="Arial"/>
              </a:rPr>
              <a:t>Penalties: Higher k and m values lead to more penalties, with m being especially sensitive as larger samples increase infraction detection.</a:t>
            </a:r>
            <a:endParaRPr sz="1200" i="1">
              <a:solidFill>
                <a:schemeClr val="dk1"/>
              </a:solidFill>
              <a:latin typeface="Arial"/>
              <a:ea typeface="Arial"/>
              <a:cs typeface="Arial"/>
              <a:sym typeface="Arial"/>
            </a:endParaRPr>
          </a:p>
          <a:p>
            <a:pPr marL="457200" lvl="0" indent="-287972" algn="l" rtl="0">
              <a:lnSpc>
                <a:spcPct val="115000"/>
              </a:lnSpc>
              <a:spcBef>
                <a:spcPts val="0"/>
              </a:spcBef>
              <a:spcAft>
                <a:spcPts val="0"/>
              </a:spcAft>
              <a:buClr>
                <a:schemeClr val="dk1"/>
              </a:buClr>
              <a:buSzPct val="91666"/>
              <a:buFont typeface="Arial"/>
              <a:buChar char="●"/>
            </a:pPr>
            <a:r>
              <a:rPr lang="en" sz="1200" i="1">
                <a:solidFill>
                  <a:schemeClr val="dk1"/>
                </a:solidFill>
                <a:latin typeface="Arial"/>
                <a:ea typeface="Arial"/>
                <a:cs typeface="Arial"/>
                <a:sym typeface="Arial"/>
              </a:rPr>
              <a:t>False Voters Detected: Detection rates peak at specific values of n, showing limited but consistent efficiency based on k and m configurations.</a:t>
            </a:r>
            <a:endParaRPr sz="1200" i="1">
              <a:solidFill>
                <a:schemeClr val="dk1"/>
              </a:solidFill>
              <a:latin typeface="Arial"/>
              <a:ea typeface="Arial"/>
              <a:cs typeface="Arial"/>
              <a:sym typeface="Arial"/>
            </a:endParaRPr>
          </a:p>
          <a:p>
            <a:pPr marL="457200" lvl="0" indent="-287972" algn="l" rtl="0">
              <a:lnSpc>
                <a:spcPct val="115000"/>
              </a:lnSpc>
              <a:spcBef>
                <a:spcPts val="0"/>
              </a:spcBef>
              <a:spcAft>
                <a:spcPts val="0"/>
              </a:spcAft>
              <a:buClr>
                <a:schemeClr val="dk1"/>
              </a:buClr>
              <a:buSzPct val="91666"/>
              <a:buFont typeface="Arial"/>
              <a:buChar char="●"/>
            </a:pPr>
            <a:r>
              <a:rPr lang="en" sz="1200" i="1">
                <a:solidFill>
                  <a:schemeClr val="dk1"/>
                </a:solidFill>
                <a:latin typeface="Arial"/>
                <a:ea typeface="Arial"/>
                <a:cs typeface="Arial"/>
                <a:sym typeface="Arial"/>
              </a:rPr>
              <a:t>False Presents Detected: Increases with n, reflecting higher potential colluders in larger groups, though detection efficiency depends significantly on k and m.</a:t>
            </a:r>
            <a:endParaRPr sz="1200" i="1">
              <a:solidFill>
                <a:schemeClr val="dk1"/>
              </a:solidFill>
              <a:latin typeface="Arial"/>
              <a:ea typeface="Arial"/>
              <a:cs typeface="Arial"/>
              <a:sym typeface="Arial"/>
            </a:endParaRPr>
          </a:p>
          <a:p>
            <a:pPr marL="457200" lvl="0" indent="-287972" algn="l" rtl="0">
              <a:lnSpc>
                <a:spcPct val="115000"/>
              </a:lnSpc>
              <a:spcBef>
                <a:spcPts val="0"/>
              </a:spcBef>
              <a:spcAft>
                <a:spcPts val="0"/>
              </a:spcAft>
              <a:buClr>
                <a:schemeClr val="dk1"/>
              </a:buClr>
              <a:buSzPct val="91666"/>
              <a:buFont typeface="Arial"/>
              <a:buChar char="●"/>
            </a:pPr>
            <a:r>
              <a:rPr lang="en" sz="1200" i="1">
                <a:solidFill>
                  <a:schemeClr val="dk1"/>
                </a:solidFill>
                <a:latin typeface="Arial"/>
                <a:ea typeface="Arial"/>
                <a:cs typeface="Arial"/>
                <a:sym typeface="Arial"/>
              </a:rPr>
              <a:t>False Voters Caught: Higher k and m improve detection, especially with larger n, showing these values enhance colluding voter identification.</a:t>
            </a:r>
            <a:endParaRPr sz="1200" i="1">
              <a:solidFill>
                <a:schemeClr val="dk1"/>
              </a:solidFill>
              <a:latin typeface="Arial"/>
              <a:ea typeface="Arial"/>
              <a:cs typeface="Arial"/>
              <a:sym typeface="Arial"/>
            </a:endParaRPr>
          </a:p>
          <a:p>
            <a:pPr marL="457200" lvl="0" indent="0" algn="l" rtl="0">
              <a:lnSpc>
                <a:spcPct val="115000"/>
              </a:lnSpc>
              <a:spcBef>
                <a:spcPts val="1200"/>
              </a:spcBef>
              <a:spcAft>
                <a:spcPts val="0"/>
              </a:spcAft>
              <a:buNone/>
            </a:pPr>
            <a:endParaRPr sz="1300" b="1">
              <a:solidFill>
                <a:schemeClr val="dk1"/>
              </a:solidFill>
              <a:latin typeface="Arial"/>
              <a:ea typeface="Arial"/>
              <a:cs typeface="Arial"/>
              <a:sym typeface="Arial"/>
            </a:endParaRPr>
          </a:p>
          <a:p>
            <a:pPr marL="0" lvl="0" indent="0" algn="l" rtl="0">
              <a:spcBef>
                <a:spcPts val="1200"/>
              </a:spcBef>
              <a:spcAft>
                <a:spcPts val="0"/>
              </a:spcAft>
              <a:buNone/>
            </a:pPr>
            <a:endParaRPr sz="1300" b="1">
              <a:solidFill>
                <a:schemeClr val="dk1"/>
              </a:solidFill>
              <a:latin typeface="Della Respira"/>
              <a:ea typeface="Della Respira"/>
              <a:cs typeface="Della Respira"/>
              <a:sym typeface="Della Respira"/>
            </a:endParaRPr>
          </a:p>
        </p:txBody>
      </p:sp>
      <p:sp>
        <p:nvSpPr>
          <p:cNvPr id="686" name="Google Shape;686;p98"/>
          <p:cNvSpPr/>
          <p:nvPr/>
        </p:nvSpPr>
        <p:spPr>
          <a:xfrm>
            <a:off x="8008325" y="109825"/>
            <a:ext cx="1018200" cy="3957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109725" rIns="91425" bIns="91425" anchor="ctr" anchorCtr="0">
            <a:noAutofit/>
          </a:bodyPr>
          <a:lstStyle/>
          <a:p>
            <a:pPr marL="0" lvl="0" indent="0" algn="ctr" rtl="0">
              <a:lnSpc>
                <a:spcPct val="90000"/>
              </a:lnSpc>
              <a:spcBef>
                <a:spcPts val="0"/>
              </a:spcBef>
              <a:spcAft>
                <a:spcPts val="0"/>
              </a:spcAft>
              <a:buNone/>
            </a:pPr>
            <a:endParaRPr sz="100"/>
          </a:p>
        </p:txBody>
      </p:sp>
      <p:sp>
        <p:nvSpPr>
          <p:cNvPr id="687" name="Google Shape;687;p98"/>
          <p:cNvSpPr txBox="1">
            <a:spLocks noGrp="1"/>
          </p:cNvSpPr>
          <p:nvPr>
            <p:ph type="title"/>
          </p:nvPr>
        </p:nvSpPr>
        <p:spPr>
          <a:xfrm>
            <a:off x="272650" y="327125"/>
            <a:ext cx="4201200" cy="662100"/>
          </a:xfrm>
          <a:prstGeom prst="rect">
            <a:avLst/>
          </a:prstGeom>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990"/>
              <a:buFont typeface="Arial"/>
              <a:buNone/>
            </a:pPr>
            <a:r>
              <a:rPr lang="en" sz="2180"/>
              <a:t>Detection Trends and Insights Across Different Group Sizes (n)</a:t>
            </a:r>
            <a:endParaRPr sz="2180"/>
          </a:p>
        </p:txBody>
      </p:sp>
      <p:sp>
        <p:nvSpPr>
          <p:cNvPr id="688" name="Google Shape;688;p98"/>
          <p:cNvSpPr/>
          <p:nvPr/>
        </p:nvSpPr>
        <p:spPr>
          <a:xfrm>
            <a:off x="4661275" y="274425"/>
            <a:ext cx="4236600" cy="4598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89" name="Google Shape;689;p98"/>
          <p:cNvSpPr txBox="1"/>
          <p:nvPr/>
        </p:nvSpPr>
        <p:spPr>
          <a:xfrm>
            <a:off x="4937575" y="550725"/>
            <a:ext cx="3684000" cy="4024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Clr>
                <a:schemeClr val="dk1"/>
              </a:buClr>
              <a:buSzPts val="1100"/>
              <a:buFont typeface="Arial"/>
              <a:buNone/>
            </a:pPr>
            <a:r>
              <a:rPr lang="en" b="1">
                <a:solidFill>
                  <a:schemeClr val="dk1"/>
                </a:solidFill>
              </a:rPr>
              <a:t>Insights by Specific n Value</a:t>
            </a:r>
            <a:endParaRPr sz="1100" b="1">
              <a:solidFill>
                <a:schemeClr val="dk1"/>
              </a:solidFill>
            </a:endParaRPr>
          </a:p>
          <a:p>
            <a:pPr marL="0" lvl="0" indent="0" algn="ctr" rtl="0">
              <a:lnSpc>
                <a:spcPct val="115000"/>
              </a:lnSpc>
              <a:spcBef>
                <a:spcPts val="1200"/>
              </a:spcBef>
              <a:spcAft>
                <a:spcPts val="0"/>
              </a:spcAft>
              <a:buNone/>
            </a:pPr>
            <a:endParaRPr b="1">
              <a:solidFill>
                <a:schemeClr val="dk1"/>
              </a:solidFill>
            </a:endParaRPr>
          </a:p>
          <a:p>
            <a:pPr marL="457200" lvl="0" indent="-311150" algn="l" rtl="0">
              <a:lnSpc>
                <a:spcPct val="115000"/>
              </a:lnSpc>
              <a:spcBef>
                <a:spcPts val="1200"/>
              </a:spcBef>
              <a:spcAft>
                <a:spcPts val="0"/>
              </a:spcAft>
              <a:buClr>
                <a:schemeClr val="dk1"/>
              </a:buClr>
              <a:buSzPts val="1300"/>
              <a:buChar char="●"/>
            </a:pPr>
            <a:r>
              <a:rPr lang="en" sz="1200" b="1">
                <a:solidFill>
                  <a:schemeClr val="dk1"/>
                </a:solidFill>
              </a:rPr>
              <a:t>n=50</a:t>
            </a:r>
            <a:r>
              <a:rPr lang="en" sz="1200">
                <a:solidFill>
                  <a:schemeClr val="dk1"/>
                </a:solidFill>
              </a:rPr>
              <a:t>: Lower false positives, penalties, and detected metrics, likely due to a smaller group size with fewer colluders.</a:t>
            </a:r>
            <a:endParaRPr sz="12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200" b="1">
                <a:solidFill>
                  <a:schemeClr val="dk1"/>
                </a:solidFill>
              </a:rPr>
              <a:t>n=100</a:t>
            </a:r>
            <a:r>
              <a:rPr lang="en" sz="1200">
                <a:solidFill>
                  <a:schemeClr val="dk1"/>
                </a:solidFill>
              </a:rPr>
              <a:t>: Moderate false positives, penalties, and detection metrics, indicating effective detection without overwhelming the system.</a:t>
            </a:r>
            <a:endParaRPr sz="12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200" b="1">
                <a:solidFill>
                  <a:schemeClr val="dk1"/>
                </a:solidFill>
              </a:rPr>
              <a:t>n=150</a:t>
            </a:r>
            <a:r>
              <a:rPr lang="en" sz="1200">
                <a:solidFill>
                  <a:schemeClr val="dk1"/>
                </a:solidFill>
              </a:rPr>
              <a:t>: Substantial increase in false positives and penalties, with higher values for detection metrics, especially with larger m, showing the need for robust sampling and confirmation in larger groups.</a:t>
            </a:r>
            <a:endParaRPr sz="1200">
              <a:solidFill>
                <a:schemeClr val="dk1"/>
              </a:solidFill>
            </a:endParaRPr>
          </a:p>
          <a:p>
            <a:pPr marL="457200" lvl="0" indent="0" algn="l" rtl="0">
              <a:lnSpc>
                <a:spcPct val="115000"/>
              </a:lnSpc>
              <a:spcBef>
                <a:spcPts val="1200"/>
              </a:spcBef>
              <a:spcAft>
                <a:spcPts val="1200"/>
              </a:spcAft>
              <a:buNone/>
            </a:pPr>
            <a:endParaRPr sz="1200" i="1">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99"/>
          <p:cNvSpPr/>
          <p:nvPr/>
        </p:nvSpPr>
        <p:spPr>
          <a:xfrm>
            <a:off x="274900" y="1047501"/>
            <a:ext cx="8598900" cy="2181300"/>
          </a:xfrm>
          <a:prstGeom prst="roundRect">
            <a:avLst>
              <a:gd name="adj" fmla="val 1405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695" name="Google Shape;695;p99"/>
          <p:cNvSpPr txBox="1">
            <a:spLocks noGrp="1"/>
          </p:cNvSpPr>
          <p:nvPr>
            <p:ph type="body" idx="1"/>
          </p:nvPr>
        </p:nvSpPr>
        <p:spPr>
          <a:xfrm>
            <a:off x="520200" y="889372"/>
            <a:ext cx="8103600" cy="14664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000" dirty="0">
                <a:solidFill>
                  <a:schemeClr val="dk1"/>
                </a:solidFill>
                <a:latin typeface="Arial"/>
                <a:ea typeface="Arial"/>
                <a:cs typeface="Arial"/>
                <a:sym typeface="Arial"/>
              </a:rPr>
              <a:t>Compared to the previous code:</a:t>
            </a:r>
            <a:endParaRPr sz="1000" dirty="0">
              <a:solidFill>
                <a:schemeClr val="dk1"/>
              </a:solidFill>
              <a:latin typeface="Arial"/>
              <a:ea typeface="Arial"/>
              <a:cs typeface="Arial"/>
              <a:sym typeface="Arial"/>
            </a:endParaRPr>
          </a:p>
          <a:p>
            <a:pPr marL="457200" lvl="0" indent="-292100" algn="l" rtl="0">
              <a:lnSpc>
                <a:spcPct val="115000"/>
              </a:lnSpc>
              <a:spcBef>
                <a:spcPts val="1200"/>
              </a:spcBef>
              <a:spcAft>
                <a:spcPts val="0"/>
              </a:spcAft>
              <a:buClr>
                <a:schemeClr val="dk1"/>
              </a:buClr>
              <a:buSzPts val="1000"/>
              <a:buFont typeface="Arial"/>
              <a:buChar char="●"/>
            </a:pPr>
            <a:r>
              <a:rPr lang="en" sz="1000" b="1" dirty="0">
                <a:solidFill>
                  <a:schemeClr val="dk1"/>
                </a:solidFill>
                <a:latin typeface="Arial"/>
                <a:ea typeface="Arial"/>
                <a:cs typeface="Arial"/>
                <a:sym typeface="Arial"/>
              </a:rPr>
              <a:t>More Accurate Detection</a:t>
            </a:r>
            <a:r>
              <a:rPr lang="en" sz="1000" dirty="0">
                <a:solidFill>
                  <a:schemeClr val="dk1"/>
                </a:solidFill>
                <a:latin typeface="Arial"/>
                <a:ea typeface="Arial"/>
                <a:cs typeface="Arial"/>
                <a:sym typeface="Arial"/>
              </a:rPr>
              <a:t>: The additional rounds and averaging lead to smoother, more stable metrics, reducing variance in results. This suggests more accurate and reliable detection metrics.</a:t>
            </a:r>
            <a:endParaRPr sz="1000" dirty="0">
              <a:solidFill>
                <a:schemeClr val="dk1"/>
              </a:solidFill>
              <a:latin typeface="Arial"/>
              <a:ea typeface="Arial"/>
              <a:cs typeface="Arial"/>
              <a:sym typeface="Arial"/>
            </a:endParaRPr>
          </a:p>
          <a:p>
            <a:pPr marL="457200" lvl="0" indent="-292100" algn="l" rtl="0">
              <a:lnSpc>
                <a:spcPct val="115000"/>
              </a:lnSpc>
              <a:spcBef>
                <a:spcPts val="0"/>
              </a:spcBef>
              <a:spcAft>
                <a:spcPts val="0"/>
              </a:spcAft>
              <a:buClr>
                <a:schemeClr val="dk1"/>
              </a:buClr>
              <a:buSzPts val="1000"/>
              <a:buFont typeface="Arial"/>
              <a:buChar char="●"/>
            </a:pPr>
            <a:r>
              <a:rPr lang="en" sz="1000" b="1" dirty="0">
                <a:solidFill>
                  <a:schemeClr val="dk1"/>
                </a:solidFill>
                <a:latin typeface="Arial"/>
                <a:ea typeface="Arial"/>
                <a:cs typeface="Arial"/>
                <a:sym typeface="Arial"/>
              </a:rPr>
              <a:t>Higher Sensitivity to Group Collusion</a:t>
            </a:r>
            <a:r>
              <a:rPr lang="en" sz="1000" dirty="0">
                <a:solidFill>
                  <a:schemeClr val="dk1"/>
                </a:solidFill>
                <a:latin typeface="Arial"/>
                <a:ea typeface="Arial"/>
                <a:cs typeface="Arial"/>
                <a:sym typeface="Arial"/>
              </a:rPr>
              <a:t>: By modeling colluding groups and rotating attendance, the code now simulates more realistic collusion behavior. This enhances the detection of complex collusion strategies.</a:t>
            </a:r>
            <a:endParaRPr sz="1000" dirty="0">
              <a:solidFill>
                <a:schemeClr val="dk1"/>
              </a:solidFill>
              <a:latin typeface="Arial"/>
              <a:ea typeface="Arial"/>
              <a:cs typeface="Arial"/>
              <a:sym typeface="Arial"/>
            </a:endParaRPr>
          </a:p>
          <a:p>
            <a:pPr marL="457200" lvl="0" indent="-292100" algn="l" rtl="0">
              <a:lnSpc>
                <a:spcPct val="115000"/>
              </a:lnSpc>
              <a:spcBef>
                <a:spcPts val="0"/>
              </a:spcBef>
              <a:spcAft>
                <a:spcPts val="0"/>
              </a:spcAft>
              <a:buClr>
                <a:schemeClr val="dk1"/>
              </a:buClr>
              <a:buSzPts val="1000"/>
              <a:buFont typeface="Arial"/>
              <a:buChar char="●"/>
            </a:pPr>
            <a:r>
              <a:rPr lang="en" sz="1000" b="1" dirty="0">
                <a:solidFill>
                  <a:schemeClr val="dk1"/>
                </a:solidFill>
                <a:latin typeface="Arial"/>
                <a:ea typeface="Arial"/>
                <a:cs typeface="Arial"/>
                <a:sym typeface="Arial"/>
              </a:rPr>
              <a:t>Broader Parameter Insights</a:t>
            </a:r>
            <a:r>
              <a:rPr lang="en" sz="1000" dirty="0">
                <a:solidFill>
                  <a:schemeClr val="dk1"/>
                </a:solidFill>
                <a:latin typeface="Arial"/>
                <a:ea typeface="Arial"/>
                <a:cs typeface="Arial"/>
                <a:sym typeface="Arial"/>
              </a:rPr>
              <a:t>: The increased ranges for </a:t>
            </a:r>
            <a:r>
              <a:rPr lang="en" sz="1000" dirty="0">
                <a:solidFill>
                  <a:srgbClr val="188038"/>
                </a:solidFill>
                <a:latin typeface="Roboto Mono"/>
                <a:ea typeface="Roboto Mono"/>
                <a:cs typeface="Roboto Mono"/>
                <a:sym typeface="Roboto Mono"/>
              </a:rPr>
              <a:t>k</a:t>
            </a:r>
            <a:r>
              <a:rPr lang="en" sz="1000" dirty="0">
                <a:solidFill>
                  <a:schemeClr val="dk1"/>
                </a:solidFill>
                <a:latin typeface="Arial"/>
                <a:ea typeface="Arial"/>
                <a:cs typeface="Arial"/>
                <a:sym typeface="Arial"/>
              </a:rPr>
              <a:t> and </a:t>
            </a:r>
            <a:r>
              <a:rPr lang="en" sz="1000" dirty="0">
                <a:solidFill>
                  <a:srgbClr val="188038"/>
                </a:solidFill>
                <a:latin typeface="Roboto Mono"/>
                <a:ea typeface="Roboto Mono"/>
                <a:cs typeface="Roboto Mono"/>
                <a:sym typeface="Roboto Mono"/>
              </a:rPr>
              <a:t>m</a:t>
            </a:r>
            <a:r>
              <a:rPr lang="en" sz="1000" dirty="0">
                <a:solidFill>
                  <a:schemeClr val="dk1"/>
                </a:solidFill>
                <a:latin typeface="Arial"/>
                <a:ea typeface="Arial"/>
                <a:cs typeface="Arial"/>
                <a:sym typeface="Arial"/>
              </a:rPr>
              <a:t> provide more flexibility and reveal non-linear relationships between these parameters and the detection rates. In the previous iteration, certain configurations may have appeared more effective due to the limited range.</a:t>
            </a:r>
            <a:endParaRPr sz="1000" dirty="0">
              <a:solidFill>
                <a:schemeClr val="dk1"/>
              </a:solidFill>
              <a:latin typeface="Arial"/>
              <a:ea typeface="Arial"/>
              <a:cs typeface="Arial"/>
              <a:sym typeface="Arial"/>
            </a:endParaRPr>
          </a:p>
          <a:p>
            <a:pPr marL="457200" lvl="0" indent="-292100" algn="l" rtl="0">
              <a:lnSpc>
                <a:spcPct val="115000"/>
              </a:lnSpc>
              <a:spcBef>
                <a:spcPts val="0"/>
              </a:spcBef>
              <a:spcAft>
                <a:spcPts val="0"/>
              </a:spcAft>
              <a:buClr>
                <a:schemeClr val="dk1"/>
              </a:buClr>
              <a:buSzPts val="1000"/>
              <a:buFont typeface="Arial"/>
              <a:buChar char="●"/>
            </a:pPr>
            <a:r>
              <a:rPr lang="en" sz="1000" b="1" dirty="0">
                <a:solidFill>
                  <a:schemeClr val="dk1"/>
                </a:solidFill>
                <a:latin typeface="Arial"/>
                <a:ea typeface="Arial"/>
                <a:cs typeface="Arial"/>
                <a:sym typeface="Arial"/>
              </a:rPr>
              <a:t>False Voters Caught</a:t>
            </a:r>
            <a:r>
              <a:rPr lang="en" sz="1000" dirty="0">
                <a:solidFill>
                  <a:schemeClr val="dk1"/>
                </a:solidFill>
                <a:latin typeface="Arial"/>
                <a:ea typeface="Arial"/>
                <a:cs typeface="Arial"/>
                <a:sym typeface="Arial"/>
              </a:rPr>
              <a:t>: This new metric introduces an additional layer of insight, showing how effective different </a:t>
            </a:r>
            <a:r>
              <a:rPr lang="en" sz="1000" dirty="0">
                <a:solidFill>
                  <a:srgbClr val="188038"/>
                </a:solidFill>
                <a:latin typeface="Roboto Mono"/>
                <a:ea typeface="Roboto Mono"/>
                <a:cs typeface="Roboto Mono"/>
                <a:sym typeface="Roboto Mono"/>
              </a:rPr>
              <a:t>k</a:t>
            </a:r>
            <a:r>
              <a:rPr lang="en" sz="1000" dirty="0">
                <a:solidFill>
                  <a:schemeClr val="dk1"/>
                </a:solidFill>
                <a:latin typeface="Arial"/>
                <a:ea typeface="Arial"/>
                <a:cs typeface="Arial"/>
                <a:sym typeface="Arial"/>
              </a:rPr>
              <a:t> and </a:t>
            </a:r>
            <a:r>
              <a:rPr lang="en" sz="1000" dirty="0">
                <a:solidFill>
                  <a:srgbClr val="188038"/>
                </a:solidFill>
                <a:latin typeface="Roboto Mono"/>
                <a:ea typeface="Roboto Mono"/>
                <a:cs typeface="Roboto Mono"/>
                <a:sym typeface="Roboto Mono"/>
              </a:rPr>
              <a:t>m</a:t>
            </a:r>
            <a:r>
              <a:rPr lang="en" sz="1000" dirty="0">
                <a:solidFill>
                  <a:schemeClr val="dk1"/>
                </a:solidFill>
                <a:latin typeface="Arial"/>
                <a:ea typeface="Arial"/>
                <a:cs typeface="Arial"/>
                <a:sym typeface="Arial"/>
              </a:rPr>
              <a:t> settings are in catching false voters specifically. This refinement allows more targeted tuning of the parameters for scenarios with high collusion risks.</a:t>
            </a:r>
            <a:endParaRPr sz="660" dirty="0">
              <a:solidFill>
                <a:schemeClr val="dk1"/>
              </a:solidFill>
            </a:endParaRPr>
          </a:p>
        </p:txBody>
      </p:sp>
      <p:sp>
        <p:nvSpPr>
          <p:cNvPr id="696" name="Google Shape;696;p99"/>
          <p:cNvSpPr txBox="1">
            <a:spLocks noGrp="1"/>
          </p:cNvSpPr>
          <p:nvPr>
            <p:ph type="title"/>
          </p:nvPr>
        </p:nvSpPr>
        <p:spPr>
          <a:xfrm>
            <a:off x="2547100" y="327125"/>
            <a:ext cx="6326700" cy="662100"/>
          </a:xfrm>
          <a:prstGeom prst="rect">
            <a:avLst/>
          </a:prstGeom>
        </p:spPr>
        <p:txBody>
          <a:bodyPr spcFirstLastPara="1" wrap="square" lIns="91425" tIns="91425" rIns="91425" bIns="91425" anchor="ctr" anchorCtr="0">
            <a:normAutofit fontScale="90000"/>
          </a:bodyPr>
          <a:lstStyle/>
          <a:p>
            <a:pPr marL="0" lvl="0" indent="0" algn="l" rtl="0">
              <a:lnSpc>
                <a:spcPct val="115000"/>
              </a:lnSpc>
              <a:spcBef>
                <a:spcPts val="1400"/>
              </a:spcBef>
              <a:spcAft>
                <a:spcPts val="400"/>
              </a:spcAft>
              <a:buClr>
                <a:schemeClr val="dk1"/>
              </a:buClr>
              <a:buSzPts val="990"/>
              <a:buFont typeface="Arial"/>
              <a:buNone/>
            </a:pPr>
            <a:r>
              <a:rPr lang="en" sz="2780"/>
              <a:t>Comparison to Previous Code's Results</a:t>
            </a:r>
            <a:endParaRPr sz="2780"/>
          </a:p>
        </p:txBody>
      </p:sp>
      <p:sp>
        <p:nvSpPr>
          <p:cNvPr id="697" name="Google Shape;697;p99"/>
          <p:cNvSpPr txBox="1">
            <a:spLocks noGrp="1"/>
          </p:cNvSpPr>
          <p:nvPr>
            <p:ph type="subTitle" idx="3"/>
          </p:nvPr>
        </p:nvSpPr>
        <p:spPr>
          <a:xfrm>
            <a:off x="274950" y="284775"/>
            <a:ext cx="2096400" cy="70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1800">
                <a:solidFill>
                  <a:schemeClr val="dk1"/>
                </a:solidFill>
              </a:rPr>
              <a:t>Observation</a:t>
            </a:r>
            <a:endParaRPr sz="1800">
              <a:solidFill>
                <a:schemeClr val="dk1"/>
              </a:solidFill>
            </a:endParaRPr>
          </a:p>
        </p:txBody>
      </p:sp>
      <p:pic>
        <p:nvPicPr>
          <p:cNvPr id="698" name="Google Shape;698;p99"/>
          <p:cNvPicPr preferRelativeResize="0">
            <a:picLocks noGrp="1"/>
          </p:cNvPicPr>
          <p:nvPr>
            <p:ph type="pic" idx="2"/>
          </p:nvPr>
        </p:nvPicPr>
        <p:blipFill rotWithShape="1">
          <a:blip r:embed="rId3">
            <a:alphaModFix/>
          </a:blip>
          <a:srcRect l="1895" r="1895"/>
          <a:stretch/>
        </p:blipFill>
        <p:spPr>
          <a:xfrm>
            <a:off x="274900" y="3279125"/>
            <a:ext cx="8598900" cy="1707000"/>
          </a:xfrm>
          <a:prstGeom prst="roundRect">
            <a:avLst>
              <a:gd name="adj" fmla="val 15762"/>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graphicFrame>
        <p:nvGraphicFramePr>
          <p:cNvPr id="703" name="Google Shape;703;p100"/>
          <p:cNvGraphicFramePr/>
          <p:nvPr/>
        </p:nvGraphicFramePr>
        <p:xfrm>
          <a:off x="0" y="0"/>
          <a:ext cx="9144000" cy="5143500"/>
        </p:xfrm>
        <a:graphic>
          <a:graphicData uri="http://schemas.openxmlformats.org/drawingml/2006/table">
            <a:tbl>
              <a:tblPr>
                <a:noFill/>
                <a:tableStyleId>{36C80D3C-5261-4A83-88B6-E04DFD5E3CCF}</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17145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17145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17145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bl>
          </a:graphicData>
        </a:graphic>
      </p:graphicFrame>
      <p:pic>
        <p:nvPicPr>
          <p:cNvPr id="704" name="Google Shape;704;p100"/>
          <p:cNvPicPr preferRelativeResize="0"/>
          <p:nvPr/>
        </p:nvPicPr>
        <p:blipFill rotWithShape="1">
          <a:blip r:embed="rId3">
            <a:alphaModFix/>
          </a:blip>
          <a:srcRect b="19074"/>
          <a:stretch/>
        </p:blipFill>
        <p:spPr>
          <a:xfrm>
            <a:off x="0" y="13"/>
            <a:ext cx="3048001" cy="1714500"/>
          </a:xfrm>
          <a:prstGeom prst="rect">
            <a:avLst/>
          </a:prstGeom>
          <a:noFill/>
          <a:ln>
            <a:noFill/>
          </a:ln>
        </p:spPr>
      </p:pic>
      <p:pic>
        <p:nvPicPr>
          <p:cNvPr id="705" name="Google Shape;705;p100"/>
          <p:cNvPicPr preferRelativeResize="0"/>
          <p:nvPr/>
        </p:nvPicPr>
        <p:blipFill rotWithShape="1">
          <a:blip r:embed="rId4">
            <a:alphaModFix/>
          </a:blip>
          <a:srcRect b="20325"/>
          <a:stretch/>
        </p:blipFill>
        <p:spPr>
          <a:xfrm>
            <a:off x="3049520" y="2288"/>
            <a:ext cx="3044951" cy="1709927"/>
          </a:xfrm>
          <a:prstGeom prst="rect">
            <a:avLst/>
          </a:prstGeom>
          <a:noFill/>
          <a:ln>
            <a:noFill/>
          </a:ln>
        </p:spPr>
      </p:pic>
      <p:pic>
        <p:nvPicPr>
          <p:cNvPr id="706" name="Google Shape;706;p100"/>
          <p:cNvPicPr preferRelativeResize="0"/>
          <p:nvPr/>
        </p:nvPicPr>
        <p:blipFill rotWithShape="1">
          <a:blip r:embed="rId5">
            <a:alphaModFix/>
          </a:blip>
          <a:srcRect b="18883"/>
          <a:stretch/>
        </p:blipFill>
        <p:spPr>
          <a:xfrm>
            <a:off x="6095998" y="2288"/>
            <a:ext cx="3044953" cy="1709927"/>
          </a:xfrm>
          <a:prstGeom prst="rect">
            <a:avLst/>
          </a:prstGeom>
          <a:noFill/>
          <a:ln>
            <a:noFill/>
          </a:ln>
        </p:spPr>
      </p:pic>
      <p:pic>
        <p:nvPicPr>
          <p:cNvPr id="707" name="Google Shape;707;p100"/>
          <p:cNvPicPr preferRelativeResize="0"/>
          <p:nvPr/>
        </p:nvPicPr>
        <p:blipFill rotWithShape="1">
          <a:blip r:embed="rId6">
            <a:alphaModFix/>
          </a:blip>
          <a:srcRect b="18374"/>
          <a:stretch/>
        </p:blipFill>
        <p:spPr>
          <a:xfrm>
            <a:off x="1524" y="1716788"/>
            <a:ext cx="3044952" cy="1709927"/>
          </a:xfrm>
          <a:prstGeom prst="rect">
            <a:avLst/>
          </a:prstGeom>
          <a:noFill/>
          <a:ln>
            <a:noFill/>
          </a:ln>
        </p:spPr>
      </p:pic>
      <p:pic>
        <p:nvPicPr>
          <p:cNvPr id="708" name="Google Shape;708;p100"/>
          <p:cNvPicPr preferRelativeResize="0"/>
          <p:nvPr/>
        </p:nvPicPr>
        <p:blipFill rotWithShape="1">
          <a:blip r:embed="rId7">
            <a:alphaModFix/>
          </a:blip>
          <a:srcRect b="18738"/>
          <a:stretch/>
        </p:blipFill>
        <p:spPr>
          <a:xfrm>
            <a:off x="3049528" y="1716800"/>
            <a:ext cx="3044952" cy="1709929"/>
          </a:xfrm>
          <a:prstGeom prst="rect">
            <a:avLst/>
          </a:prstGeom>
          <a:noFill/>
          <a:ln>
            <a:noFill/>
          </a:ln>
        </p:spPr>
      </p:pic>
      <p:pic>
        <p:nvPicPr>
          <p:cNvPr id="709" name="Google Shape;709;p100"/>
          <p:cNvPicPr preferRelativeResize="0"/>
          <p:nvPr/>
        </p:nvPicPr>
        <p:blipFill rotWithShape="1">
          <a:blip r:embed="rId8">
            <a:alphaModFix/>
          </a:blip>
          <a:srcRect b="20672"/>
          <a:stretch/>
        </p:blipFill>
        <p:spPr>
          <a:xfrm>
            <a:off x="6095997" y="1716800"/>
            <a:ext cx="3044950" cy="1709928"/>
          </a:xfrm>
          <a:prstGeom prst="rect">
            <a:avLst/>
          </a:prstGeom>
          <a:noFill/>
          <a:ln>
            <a:noFill/>
          </a:ln>
        </p:spPr>
      </p:pic>
      <p:pic>
        <p:nvPicPr>
          <p:cNvPr id="710" name="Google Shape;710;p100"/>
          <p:cNvPicPr preferRelativeResize="0"/>
          <p:nvPr/>
        </p:nvPicPr>
        <p:blipFill rotWithShape="1">
          <a:blip r:embed="rId9">
            <a:alphaModFix/>
          </a:blip>
          <a:srcRect t="-1457" b="21380"/>
          <a:stretch/>
        </p:blipFill>
        <p:spPr>
          <a:xfrm>
            <a:off x="1532" y="3433575"/>
            <a:ext cx="3044954" cy="1709928"/>
          </a:xfrm>
          <a:prstGeom prst="rect">
            <a:avLst/>
          </a:prstGeom>
          <a:noFill/>
          <a:ln>
            <a:noFill/>
          </a:ln>
        </p:spPr>
      </p:pic>
      <p:pic>
        <p:nvPicPr>
          <p:cNvPr id="711" name="Google Shape;711;p100"/>
          <p:cNvPicPr preferRelativeResize="0"/>
          <p:nvPr/>
        </p:nvPicPr>
        <p:blipFill rotWithShape="1">
          <a:blip r:embed="rId10">
            <a:alphaModFix/>
          </a:blip>
          <a:srcRect b="20817"/>
          <a:stretch/>
        </p:blipFill>
        <p:spPr>
          <a:xfrm>
            <a:off x="3049527" y="3431300"/>
            <a:ext cx="3044950" cy="1709927"/>
          </a:xfrm>
          <a:prstGeom prst="rect">
            <a:avLst/>
          </a:prstGeom>
          <a:noFill/>
          <a:ln>
            <a:noFill/>
          </a:ln>
        </p:spPr>
      </p:pic>
      <p:pic>
        <p:nvPicPr>
          <p:cNvPr id="712" name="Google Shape;712;p100"/>
          <p:cNvPicPr preferRelativeResize="0"/>
          <p:nvPr/>
        </p:nvPicPr>
        <p:blipFill rotWithShape="1">
          <a:blip r:embed="rId11">
            <a:alphaModFix/>
          </a:blip>
          <a:srcRect b="18580"/>
          <a:stretch/>
        </p:blipFill>
        <p:spPr>
          <a:xfrm>
            <a:off x="6097535" y="3431300"/>
            <a:ext cx="3044953" cy="170992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101"/>
          <p:cNvPicPr preferRelativeResize="0">
            <a:picLocks noGrp="1"/>
          </p:cNvPicPr>
          <p:nvPr>
            <p:ph type="pic" idx="2"/>
          </p:nvPr>
        </p:nvPicPr>
        <p:blipFill rotWithShape="1">
          <a:blip r:embed="rId3">
            <a:alphaModFix/>
          </a:blip>
          <a:srcRect l="2075" r="19609"/>
          <a:stretch/>
        </p:blipFill>
        <p:spPr>
          <a:xfrm>
            <a:off x="144275" y="1159275"/>
            <a:ext cx="2301300" cy="3705000"/>
          </a:xfrm>
          <a:prstGeom prst="roundRect">
            <a:avLst>
              <a:gd name="adj" fmla="val 16667"/>
            </a:avLst>
          </a:prstGeom>
        </p:spPr>
      </p:pic>
      <p:sp>
        <p:nvSpPr>
          <p:cNvPr id="718" name="Google Shape;718;p101"/>
          <p:cNvSpPr txBox="1">
            <a:spLocks noGrp="1"/>
          </p:cNvSpPr>
          <p:nvPr>
            <p:ph type="body" idx="1"/>
          </p:nvPr>
        </p:nvSpPr>
        <p:spPr>
          <a:xfrm>
            <a:off x="2670100" y="1059321"/>
            <a:ext cx="6080700" cy="32922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200" b="1" dirty="0">
                <a:solidFill>
                  <a:schemeClr val="dk1"/>
                </a:solidFill>
                <a:latin typeface="Arial"/>
                <a:ea typeface="Arial"/>
                <a:cs typeface="Arial"/>
                <a:sym typeface="Arial"/>
              </a:rPr>
              <a:t>Enhanced Parameter Variability:</a:t>
            </a:r>
            <a:br>
              <a:rPr lang="en" sz="1200" b="1" dirty="0">
                <a:solidFill>
                  <a:schemeClr val="dk1"/>
                </a:solidFill>
                <a:latin typeface="Arial"/>
                <a:ea typeface="Arial"/>
                <a:cs typeface="Arial"/>
                <a:sym typeface="Arial"/>
              </a:rPr>
            </a:br>
            <a:r>
              <a:rPr lang="en" sz="1200" dirty="0">
                <a:solidFill>
                  <a:schemeClr val="dk1"/>
                </a:solidFill>
                <a:latin typeface="Arial"/>
                <a:ea typeface="Arial"/>
                <a:cs typeface="Arial"/>
                <a:sym typeface="Arial"/>
              </a:rPr>
              <a:t>Testing now spans multiple values of n (50, 100, 150) for different class sizes, with expanded ranges for k (confirmation count) and m (roll-call sample size) to explore parameter space more thoroughly.</a:t>
            </a:r>
            <a:endParaRPr sz="1200" dirty="0">
              <a:solidFill>
                <a:schemeClr val="dk1"/>
              </a:solidFill>
              <a:latin typeface="Arial"/>
              <a:ea typeface="Arial"/>
              <a:cs typeface="Arial"/>
              <a:sym typeface="Arial"/>
            </a:endParaRPr>
          </a:p>
          <a:p>
            <a:pPr marL="0" lvl="0" indent="0" algn="l" rtl="0">
              <a:lnSpc>
                <a:spcPct val="115000"/>
              </a:lnSpc>
              <a:spcBef>
                <a:spcPts val="1200"/>
              </a:spcBef>
              <a:spcAft>
                <a:spcPts val="0"/>
              </a:spcAft>
              <a:buNone/>
            </a:pPr>
            <a:r>
              <a:rPr lang="en" sz="1200" b="1" dirty="0">
                <a:solidFill>
                  <a:schemeClr val="dk1"/>
                </a:solidFill>
                <a:latin typeface="Arial"/>
                <a:ea typeface="Arial"/>
                <a:cs typeface="Arial"/>
                <a:sym typeface="Arial"/>
              </a:rPr>
              <a:t>New Metrics:</a:t>
            </a:r>
            <a:endParaRPr sz="1200" b="1" dirty="0">
              <a:solidFill>
                <a:schemeClr val="dk1"/>
              </a:solidFill>
              <a:latin typeface="Arial"/>
              <a:ea typeface="Arial"/>
              <a:cs typeface="Arial"/>
              <a:sym typeface="Arial"/>
            </a:endParaRPr>
          </a:p>
          <a:p>
            <a:pPr marL="457200" lvl="0" indent="-304800" algn="l" rtl="0">
              <a:lnSpc>
                <a:spcPct val="115000"/>
              </a:lnSpc>
              <a:spcBef>
                <a:spcPts val="1200"/>
              </a:spcBef>
              <a:spcAft>
                <a:spcPts val="0"/>
              </a:spcAft>
              <a:buClr>
                <a:schemeClr val="dk1"/>
              </a:buClr>
              <a:buSzPts val="1200"/>
              <a:buFont typeface="Arial"/>
              <a:buChar char="●"/>
            </a:pPr>
            <a:r>
              <a:rPr lang="en" sz="1200" i="1" dirty="0">
                <a:solidFill>
                  <a:schemeClr val="dk1"/>
                </a:solidFill>
                <a:latin typeface="Arial"/>
                <a:ea typeface="Arial"/>
                <a:cs typeface="Arial"/>
                <a:sym typeface="Arial"/>
              </a:rPr>
              <a:t>False Voters Caught</a:t>
            </a:r>
            <a:r>
              <a:rPr lang="en" sz="1200" dirty="0">
                <a:solidFill>
                  <a:schemeClr val="dk1"/>
                </a:solidFill>
                <a:latin typeface="Arial"/>
                <a:ea typeface="Arial"/>
                <a:cs typeface="Arial"/>
                <a:sym typeface="Arial"/>
              </a:rPr>
              <a:t>: Tracks students who falsely confirmed others as present.</a:t>
            </a:r>
            <a:endParaRPr sz="1200" dirty="0">
              <a:solidFill>
                <a:schemeClr val="dk1"/>
              </a:solidFill>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Char char="●"/>
            </a:pPr>
            <a:r>
              <a:rPr lang="en" sz="1200" i="1" dirty="0">
                <a:solidFill>
                  <a:schemeClr val="dk1"/>
                </a:solidFill>
                <a:latin typeface="Arial"/>
                <a:ea typeface="Arial"/>
                <a:cs typeface="Arial"/>
                <a:sym typeface="Arial"/>
              </a:rPr>
              <a:t>False Presents Detected</a:t>
            </a:r>
            <a:r>
              <a:rPr lang="en" sz="1200" dirty="0">
                <a:solidFill>
                  <a:schemeClr val="dk1"/>
                </a:solidFill>
                <a:latin typeface="Arial"/>
                <a:ea typeface="Arial"/>
                <a:cs typeface="Arial"/>
                <a:sym typeface="Arial"/>
              </a:rPr>
              <a:t>: Counts students falsely marked as present but detected.</a:t>
            </a:r>
            <a:endParaRPr sz="1200" dirty="0">
              <a:solidFill>
                <a:schemeClr val="dk1"/>
              </a:solidFill>
              <a:latin typeface="Arial"/>
              <a:ea typeface="Arial"/>
              <a:cs typeface="Arial"/>
              <a:sym typeface="Arial"/>
            </a:endParaRPr>
          </a:p>
          <a:p>
            <a:pPr marL="0" lvl="0" indent="0" algn="l" rtl="0">
              <a:lnSpc>
                <a:spcPct val="115000"/>
              </a:lnSpc>
              <a:spcBef>
                <a:spcPts val="1200"/>
              </a:spcBef>
              <a:spcAft>
                <a:spcPts val="0"/>
              </a:spcAft>
              <a:buNone/>
            </a:pPr>
            <a:r>
              <a:rPr lang="en" sz="1200" b="1" dirty="0">
                <a:solidFill>
                  <a:schemeClr val="dk1"/>
                </a:solidFill>
                <a:latin typeface="Arial"/>
                <a:ea typeface="Arial"/>
                <a:cs typeface="Arial"/>
                <a:sym typeface="Arial"/>
              </a:rPr>
              <a:t>Colluding Group Mechanism:</a:t>
            </a:r>
            <a:br>
              <a:rPr lang="en" sz="1200" b="1" dirty="0">
                <a:solidFill>
                  <a:schemeClr val="dk1"/>
                </a:solidFill>
                <a:latin typeface="Arial"/>
                <a:ea typeface="Arial"/>
                <a:cs typeface="Arial"/>
                <a:sym typeface="Arial"/>
              </a:rPr>
            </a:br>
            <a:r>
              <a:rPr lang="en" sz="1200" dirty="0">
                <a:solidFill>
                  <a:schemeClr val="dk1"/>
                </a:solidFill>
                <a:latin typeface="Arial"/>
                <a:ea typeface="Arial"/>
                <a:cs typeface="Arial"/>
                <a:sym typeface="Arial"/>
              </a:rPr>
              <a:t>Colluding students now rotate attendance within fixed groups, simulating organized real-world collusion.</a:t>
            </a:r>
            <a:endParaRPr sz="1200" dirty="0">
              <a:solidFill>
                <a:schemeClr val="dk1"/>
              </a:solidFill>
              <a:latin typeface="Arial"/>
              <a:ea typeface="Arial"/>
              <a:cs typeface="Arial"/>
              <a:sym typeface="Arial"/>
            </a:endParaRPr>
          </a:p>
          <a:p>
            <a:pPr marL="0" lvl="0" indent="0" algn="l" rtl="0">
              <a:lnSpc>
                <a:spcPct val="115000"/>
              </a:lnSpc>
              <a:spcBef>
                <a:spcPts val="1200"/>
              </a:spcBef>
              <a:spcAft>
                <a:spcPts val="0"/>
              </a:spcAft>
              <a:buNone/>
            </a:pPr>
            <a:r>
              <a:rPr lang="en" sz="1200" b="1" dirty="0">
                <a:solidFill>
                  <a:schemeClr val="dk1"/>
                </a:solidFill>
                <a:latin typeface="Arial"/>
                <a:ea typeface="Arial"/>
                <a:cs typeface="Arial"/>
                <a:sym typeface="Arial"/>
              </a:rPr>
              <a:t>Detailed Detection Analysis:</a:t>
            </a:r>
            <a:br>
              <a:rPr lang="en" sz="1200" b="1" dirty="0">
                <a:solidFill>
                  <a:schemeClr val="dk1"/>
                </a:solidFill>
                <a:latin typeface="Arial"/>
                <a:ea typeface="Arial"/>
                <a:cs typeface="Arial"/>
                <a:sym typeface="Arial"/>
              </a:rPr>
            </a:br>
            <a:r>
              <a:rPr lang="en" sz="1200" dirty="0">
                <a:solidFill>
                  <a:schemeClr val="dk1"/>
                </a:solidFill>
                <a:latin typeface="Arial"/>
                <a:ea typeface="Arial"/>
                <a:cs typeface="Arial"/>
                <a:sym typeface="Arial"/>
              </a:rPr>
              <a:t>Counts unique false voters and systematically detects false attendance over multiple rounds.</a:t>
            </a:r>
            <a:endParaRPr sz="1200" dirty="0">
              <a:solidFill>
                <a:schemeClr val="dk1"/>
              </a:solidFill>
              <a:latin typeface="Arial"/>
              <a:ea typeface="Arial"/>
              <a:cs typeface="Arial"/>
              <a:sym typeface="Arial"/>
            </a:endParaRPr>
          </a:p>
          <a:p>
            <a:pPr marL="0" lvl="0" indent="0" algn="l" rtl="0">
              <a:lnSpc>
                <a:spcPct val="115000"/>
              </a:lnSpc>
              <a:spcBef>
                <a:spcPts val="1200"/>
              </a:spcBef>
              <a:spcAft>
                <a:spcPts val="0"/>
              </a:spcAft>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None/>
            </a:pPr>
            <a:endParaRPr sz="1117" dirty="0">
              <a:solidFill>
                <a:schemeClr val="dk1"/>
              </a:solidFill>
              <a:latin typeface="Arial"/>
              <a:ea typeface="Arial"/>
              <a:cs typeface="Arial"/>
              <a:sym typeface="Arial"/>
            </a:endParaRPr>
          </a:p>
          <a:p>
            <a:pPr marL="0" lvl="0" indent="0" algn="l" rtl="0">
              <a:lnSpc>
                <a:spcPct val="80000"/>
              </a:lnSpc>
              <a:spcBef>
                <a:spcPts val="0"/>
              </a:spcBef>
              <a:spcAft>
                <a:spcPts val="0"/>
              </a:spcAft>
              <a:buSzPts val="1018"/>
              <a:buNone/>
            </a:pPr>
            <a:endParaRPr sz="1580" dirty="0">
              <a:solidFill>
                <a:schemeClr val="dk1"/>
              </a:solidFill>
            </a:endParaRPr>
          </a:p>
        </p:txBody>
      </p:sp>
      <p:sp>
        <p:nvSpPr>
          <p:cNvPr id="719" name="Google Shape;719;p101"/>
          <p:cNvSpPr txBox="1">
            <a:spLocks noGrp="1"/>
          </p:cNvSpPr>
          <p:nvPr>
            <p:ph type="title"/>
          </p:nvPr>
        </p:nvSpPr>
        <p:spPr>
          <a:xfrm>
            <a:off x="2547100" y="327125"/>
            <a:ext cx="6326700" cy="662100"/>
          </a:xfrm>
          <a:prstGeom prst="rect">
            <a:avLst/>
          </a:prstGeom>
        </p:spPr>
        <p:txBody>
          <a:bodyPr spcFirstLastPara="1" wrap="square" lIns="91425" tIns="91425" rIns="91425" bIns="91425" anchor="ctr" anchorCtr="0">
            <a:noAutofit/>
          </a:bodyPr>
          <a:lstStyle/>
          <a:p>
            <a:pPr marL="0" lvl="0" indent="0" algn="ctr" rtl="0">
              <a:lnSpc>
                <a:spcPct val="115000"/>
              </a:lnSpc>
              <a:spcBef>
                <a:spcPts val="1200"/>
              </a:spcBef>
              <a:spcAft>
                <a:spcPts val="1200"/>
              </a:spcAft>
              <a:buSzPts val="1100"/>
              <a:buNone/>
            </a:pPr>
            <a:r>
              <a:rPr lang="en" sz="2580"/>
              <a:t>“False Presents Detected”</a:t>
            </a:r>
            <a:endParaRPr sz="2580"/>
          </a:p>
        </p:txBody>
      </p:sp>
      <p:sp>
        <p:nvSpPr>
          <p:cNvPr id="720" name="Google Shape;720;p101"/>
          <p:cNvSpPr txBox="1">
            <a:spLocks noGrp="1"/>
          </p:cNvSpPr>
          <p:nvPr>
            <p:ph type="subTitle" idx="3"/>
          </p:nvPr>
        </p:nvSpPr>
        <p:spPr>
          <a:xfrm>
            <a:off x="274950" y="284775"/>
            <a:ext cx="2096400" cy="70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1600"/>
              <a:t>New Metric</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5" name="Google Shape;725;p102"/>
          <p:cNvPicPr preferRelativeResize="0">
            <a:picLocks noGrp="1"/>
          </p:cNvPicPr>
          <p:nvPr>
            <p:ph type="pic" idx="2"/>
          </p:nvPr>
        </p:nvPicPr>
        <p:blipFill rotWithShape="1">
          <a:blip r:embed="rId3">
            <a:alphaModFix/>
          </a:blip>
          <a:srcRect t="-130" b="129"/>
          <a:stretch/>
        </p:blipFill>
        <p:spPr>
          <a:xfrm>
            <a:off x="4676850" y="279050"/>
            <a:ext cx="4201200" cy="4573800"/>
          </a:xfrm>
          <a:prstGeom prst="roundRect">
            <a:avLst>
              <a:gd name="adj" fmla="val 16667"/>
            </a:avLst>
          </a:prstGeom>
        </p:spPr>
      </p:pic>
      <p:sp>
        <p:nvSpPr>
          <p:cNvPr id="726" name="Google Shape;726;p102"/>
          <p:cNvSpPr txBox="1">
            <a:spLocks noGrp="1"/>
          </p:cNvSpPr>
          <p:nvPr>
            <p:ph type="body" idx="1"/>
          </p:nvPr>
        </p:nvSpPr>
        <p:spPr>
          <a:xfrm>
            <a:off x="272650" y="1112371"/>
            <a:ext cx="4201200" cy="3409200"/>
          </a:xfrm>
          <a:prstGeom prst="rect">
            <a:avLst/>
          </a:prstGeom>
        </p:spPr>
        <p:txBody>
          <a:bodyPr spcFirstLastPara="1" wrap="square" lIns="91425" tIns="91425" rIns="91425" bIns="91425" anchor="t" anchorCtr="0">
            <a:noAutofit/>
          </a:bodyPr>
          <a:lstStyle/>
          <a:p>
            <a:pPr marL="285750" lvl="0" indent="-298450" algn="l" rtl="0">
              <a:lnSpc>
                <a:spcPct val="115000"/>
              </a:lnSpc>
              <a:spcBef>
                <a:spcPts val="1200"/>
              </a:spcBef>
              <a:spcAft>
                <a:spcPts val="0"/>
              </a:spcAft>
              <a:buClr>
                <a:schemeClr val="dk1"/>
              </a:buClr>
              <a:buSzPts val="1100"/>
              <a:buFont typeface="Arial"/>
              <a:buChar char="●"/>
            </a:pPr>
            <a:r>
              <a:rPr lang="en" sz="1100" b="1" dirty="0">
                <a:solidFill>
                  <a:schemeClr val="dk1"/>
                </a:solidFill>
                <a:latin typeface="Arial"/>
                <a:ea typeface="Arial"/>
                <a:cs typeface="Arial"/>
                <a:sym typeface="Arial"/>
              </a:rPr>
              <a:t>False Positives: </a:t>
            </a:r>
            <a:r>
              <a:rPr lang="en" sz="1100" dirty="0">
                <a:solidFill>
                  <a:schemeClr val="dk1"/>
                </a:solidFill>
                <a:latin typeface="Arial"/>
                <a:ea typeface="Arial"/>
                <a:cs typeface="Arial"/>
                <a:sym typeface="Arial"/>
              </a:rPr>
              <a:t>For n=50, false positives are lower, but increase with n, especially at higher k and m values. In n=150, they reach up to 9.0, much higher than the 2.85 max for n=50.</a:t>
            </a:r>
            <a:endParaRPr sz="1100" dirty="0">
              <a:solidFill>
                <a:schemeClr val="dk1"/>
              </a:solidFill>
              <a:latin typeface="Arial"/>
              <a:ea typeface="Arial"/>
              <a:cs typeface="Arial"/>
              <a:sym typeface="Arial"/>
            </a:endParaRPr>
          </a:p>
          <a:p>
            <a:pPr marL="285750" lvl="0" indent="-298450" algn="l" rtl="0">
              <a:lnSpc>
                <a:spcPct val="115000"/>
              </a:lnSpc>
              <a:spcBef>
                <a:spcPts val="0"/>
              </a:spcBef>
              <a:spcAft>
                <a:spcPts val="0"/>
              </a:spcAft>
              <a:buClr>
                <a:schemeClr val="dk1"/>
              </a:buClr>
              <a:buSzPts val="1100"/>
              <a:buFont typeface="Arial"/>
              <a:buChar char="●"/>
            </a:pPr>
            <a:r>
              <a:rPr lang="en" sz="1100" b="1" dirty="0">
                <a:solidFill>
                  <a:schemeClr val="dk1"/>
                </a:solidFill>
                <a:latin typeface="Arial"/>
                <a:ea typeface="Arial"/>
                <a:cs typeface="Arial"/>
                <a:sym typeface="Arial"/>
              </a:rPr>
              <a:t>Penalties: </a:t>
            </a:r>
            <a:r>
              <a:rPr lang="en" sz="1100" dirty="0">
                <a:solidFill>
                  <a:schemeClr val="dk1"/>
                </a:solidFill>
                <a:latin typeface="Arial"/>
                <a:ea typeface="Arial"/>
                <a:cs typeface="Arial"/>
                <a:sym typeface="Arial"/>
              </a:rPr>
              <a:t>Penalties also increase with n, k, and m, indicating stricter roll-call detection. At n=150, penalties reach 9.0, compared to a max of 2.75 for n=50.</a:t>
            </a:r>
            <a:endParaRPr sz="1100" dirty="0">
              <a:solidFill>
                <a:schemeClr val="dk1"/>
              </a:solidFill>
              <a:latin typeface="Arial"/>
              <a:ea typeface="Arial"/>
              <a:cs typeface="Arial"/>
              <a:sym typeface="Arial"/>
            </a:endParaRPr>
          </a:p>
          <a:p>
            <a:pPr marL="285750" lvl="0" indent="-298450" algn="l" rtl="0">
              <a:lnSpc>
                <a:spcPct val="115000"/>
              </a:lnSpc>
              <a:spcBef>
                <a:spcPts val="0"/>
              </a:spcBef>
              <a:spcAft>
                <a:spcPts val="0"/>
              </a:spcAft>
              <a:buClr>
                <a:schemeClr val="dk1"/>
              </a:buClr>
              <a:buSzPts val="1100"/>
              <a:buFont typeface="Arial"/>
              <a:buChar char="●"/>
            </a:pPr>
            <a:r>
              <a:rPr lang="en" sz="1100" b="1" dirty="0">
                <a:solidFill>
                  <a:schemeClr val="dk1"/>
                </a:solidFill>
                <a:latin typeface="Arial"/>
                <a:ea typeface="Arial"/>
                <a:cs typeface="Arial"/>
                <a:sym typeface="Arial"/>
              </a:rPr>
              <a:t>False Voters Detected: </a:t>
            </a:r>
            <a:r>
              <a:rPr lang="en" sz="1100" dirty="0">
                <a:solidFill>
                  <a:schemeClr val="dk1"/>
                </a:solidFill>
                <a:latin typeface="Arial"/>
                <a:ea typeface="Arial"/>
                <a:cs typeface="Arial"/>
                <a:sym typeface="Arial"/>
              </a:rPr>
              <a:t>With n=50 and n=100, detected false voters stay around 5 and 15, respectively, but rise to 20 at n=150 with high k and m, showing improved detection in larger classes.</a:t>
            </a:r>
            <a:endParaRPr sz="1100" dirty="0">
              <a:solidFill>
                <a:schemeClr val="dk1"/>
              </a:solidFill>
              <a:latin typeface="Arial"/>
              <a:ea typeface="Arial"/>
              <a:cs typeface="Arial"/>
              <a:sym typeface="Arial"/>
            </a:endParaRPr>
          </a:p>
          <a:p>
            <a:pPr marL="285750" lvl="0" indent="-298450" algn="l" rtl="0">
              <a:lnSpc>
                <a:spcPct val="115000"/>
              </a:lnSpc>
              <a:spcBef>
                <a:spcPts val="0"/>
              </a:spcBef>
              <a:spcAft>
                <a:spcPts val="0"/>
              </a:spcAft>
              <a:buClr>
                <a:schemeClr val="dk1"/>
              </a:buClr>
              <a:buSzPts val="1100"/>
              <a:buFont typeface="Arial"/>
              <a:buChar char="●"/>
            </a:pPr>
            <a:r>
              <a:rPr lang="en" sz="1100" b="1" dirty="0">
                <a:solidFill>
                  <a:schemeClr val="dk1"/>
                </a:solidFill>
                <a:latin typeface="Arial"/>
                <a:ea typeface="Arial"/>
                <a:cs typeface="Arial"/>
                <a:sym typeface="Arial"/>
              </a:rPr>
              <a:t>False Presents Detected: </a:t>
            </a:r>
            <a:r>
              <a:rPr lang="en" sz="1100" dirty="0">
                <a:solidFill>
                  <a:schemeClr val="dk1"/>
                </a:solidFill>
                <a:latin typeface="Arial"/>
                <a:ea typeface="Arial"/>
                <a:cs typeface="Arial"/>
                <a:sym typeface="Arial"/>
              </a:rPr>
              <a:t>False presents detected rise with k and m across class sizes, reaching 2.25 for n=150 and around 2.35 for n=50, suggesting detection is more influenced by catching likelihood than class size.</a:t>
            </a:r>
            <a:endParaRPr sz="1100" dirty="0">
              <a:solidFill>
                <a:schemeClr val="dk1"/>
              </a:solidFill>
              <a:latin typeface="Arial"/>
              <a:ea typeface="Arial"/>
              <a:cs typeface="Arial"/>
              <a:sym typeface="Arial"/>
            </a:endParaRPr>
          </a:p>
          <a:p>
            <a:pPr marL="285750" lvl="0" indent="-298450" algn="l" rtl="0">
              <a:lnSpc>
                <a:spcPct val="115000"/>
              </a:lnSpc>
              <a:spcBef>
                <a:spcPts val="0"/>
              </a:spcBef>
              <a:spcAft>
                <a:spcPts val="0"/>
              </a:spcAft>
              <a:buClr>
                <a:schemeClr val="dk1"/>
              </a:buClr>
              <a:buSzPts val="1100"/>
              <a:buFont typeface="Arial"/>
              <a:buChar char="●"/>
            </a:pPr>
            <a:r>
              <a:rPr lang="en" sz="1100" b="1" dirty="0">
                <a:solidFill>
                  <a:schemeClr val="dk1"/>
                </a:solidFill>
                <a:latin typeface="Arial"/>
                <a:ea typeface="Arial"/>
                <a:cs typeface="Arial"/>
                <a:sym typeface="Arial"/>
              </a:rPr>
              <a:t>False Voters Caught: </a:t>
            </a:r>
            <a:r>
              <a:rPr lang="en" sz="1100" dirty="0">
                <a:solidFill>
                  <a:schemeClr val="dk1"/>
                </a:solidFill>
                <a:latin typeface="Arial"/>
                <a:ea typeface="Arial"/>
                <a:cs typeface="Arial"/>
                <a:sym typeface="Arial"/>
              </a:rPr>
              <a:t>Higher k and m values lead to more false voters caught, peaking at 9 for n=150 versus 2.85 for n=50.</a:t>
            </a:r>
            <a:endParaRPr sz="1100" dirty="0">
              <a:solidFill>
                <a:schemeClr val="dk1"/>
              </a:solidFill>
              <a:latin typeface="Arial"/>
              <a:ea typeface="Arial"/>
              <a:cs typeface="Arial"/>
              <a:sym typeface="Arial"/>
            </a:endParaRPr>
          </a:p>
          <a:p>
            <a:pPr marL="285750" lvl="0" indent="-228600" algn="l" rtl="0">
              <a:lnSpc>
                <a:spcPct val="115000"/>
              </a:lnSpc>
              <a:spcBef>
                <a:spcPts val="1200"/>
              </a:spcBef>
              <a:spcAft>
                <a:spcPts val="0"/>
              </a:spcAft>
              <a:buNone/>
            </a:pPr>
            <a:endParaRPr sz="1100" b="1" dirty="0">
              <a:solidFill>
                <a:schemeClr val="dk1"/>
              </a:solidFill>
              <a:latin typeface="Arial"/>
              <a:ea typeface="Arial"/>
              <a:cs typeface="Arial"/>
              <a:sym typeface="Arial"/>
            </a:endParaRPr>
          </a:p>
          <a:p>
            <a:pPr marL="285750" lvl="0" indent="-228600" algn="l" rtl="0">
              <a:lnSpc>
                <a:spcPct val="115000"/>
              </a:lnSpc>
              <a:spcBef>
                <a:spcPts val="1200"/>
              </a:spcBef>
              <a:spcAft>
                <a:spcPts val="0"/>
              </a:spcAft>
              <a:buNone/>
            </a:pPr>
            <a:endParaRPr sz="1100" b="1" dirty="0">
              <a:solidFill>
                <a:schemeClr val="dk1"/>
              </a:solidFill>
              <a:latin typeface="Arial"/>
              <a:ea typeface="Arial"/>
              <a:cs typeface="Arial"/>
              <a:sym typeface="Arial"/>
            </a:endParaRPr>
          </a:p>
          <a:p>
            <a:pPr marL="285750" lvl="0" indent="-228600" algn="l" rtl="0">
              <a:spcBef>
                <a:spcPts val="1200"/>
              </a:spcBef>
              <a:spcAft>
                <a:spcPts val="0"/>
              </a:spcAft>
              <a:buNone/>
            </a:pPr>
            <a:endParaRPr sz="1100" b="1" dirty="0">
              <a:solidFill>
                <a:schemeClr val="dk1"/>
              </a:solidFill>
              <a:latin typeface="Della Respira"/>
              <a:ea typeface="Della Respira"/>
              <a:cs typeface="Della Respira"/>
              <a:sym typeface="Della Respira"/>
            </a:endParaRPr>
          </a:p>
        </p:txBody>
      </p:sp>
      <p:sp>
        <p:nvSpPr>
          <p:cNvPr id="727" name="Google Shape;727;p102"/>
          <p:cNvSpPr txBox="1">
            <a:spLocks noGrp="1"/>
          </p:cNvSpPr>
          <p:nvPr>
            <p:ph type="title"/>
          </p:nvPr>
        </p:nvSpPr>
        <p:spPr>
          <a:xfrm>
            <a:off x="272650" y="327125"/>
            <a:ext cx="4201200" cy="662100"/>
          </a:xfrm>
          <a:prstGeom prst="rect">
            <a:avLst/>
          </a:prstGeom>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990"/>
              <a:buFont typeface="Arial"/>
              <a:buNone/>
            </a:pPr>
            <a:r>
              <a:rPr lang="en" sz="2180"/>
              <a:t>Impact of Class Size and Parameters on Detection Metrics</a:t>
            </a:r>
            <a:endParaRPr sz="218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03"/>
          <p:cNvSpPr/>
          <p:nvPr/>
        </p:nvSpPr>
        <p:spPr>
          <a:xfrm>
            <a:off x="274900" y="1047501"/>
            <a:ext cx="8598900" cy="2181300"/>
          </a:xfrm>
          <a:prstGeom prst="roundRect">
            <a:avLst>
              <a:gd name="adj" fmla="val 1405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733" name="Google Shape;733;p103"/>
          <p:cNvSpPr txBox="1">
            <a:spLocks noGrp="1"/>
          </p:cNvSpPr>
          <p:nvPr>
            <p:ph type="body" idx="1"/>
          </p:nvPr>
        </p:nvSpPr>
        <p:spPr>
          <a:xfrm>
            <a:off x="520200" y="937499"/>
            <a:ext cx="8103600" cy="14664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Font typeface="Arial"/>
              <a:buChar char="●"/>
            </a:pPr>
            <a:r>
              <a:rPr lang="en" sz="1100" b="1" dirty="0">
                <a:solidFill>
                  <a:schemeClr val="dk1"/>
                </a:solidFill>
                <a:latin typeface="Arial"/>
                <a:ea typeface="Arial"/>
                <a:cs typeface="Arial"/>
                <a:sym typeface="Arial"/>
              </a:rPr>
              <a:t>Effectiveness of Higher k and m:</a:t>
            </a:r>
            <a:br>
              <a:rPr lang="en" sz="1100" b="1" dirty="0">
                <a:solidFill>
                  <a:schemeClr val="dk1"/>
                </a:solidFill>
                <a:latin typeface="Arial"/>
                <a:ea typeface="Arial"/>
                <a:cs typeface="Arial"/>
                <a:sym typeface="Arial"/>
              </a:rPr>
            </a:br>
            <a:r>
              <a:rPr lang="en" sz="1100" dirty="0">
                <a:solidFill>
                  <a:schemeClr val="dk1"/>
                </a:solidFill>
                <a:latin typeface="Arial"/>
                <a:ea typeface="Arial"/>
                <a:cs typeface="Arial"/>
                <a:sym typeface="Arial"/>
              </a:rPr>
              <a:t>Increasing k (confirmation count) and m (roll-call sample size) improves detection metrics but also raises false positives and penalties. A higher k strengthens collusion resistance but risks over-penalization in larger classes like n=150, requiring a balance.</a:t>
            </a:r>
            <a:endParaRPr sz="1100" dirty="0">
              <a:solidFill>
                <a:schemeClr val="dk1"/>
              </a:solidFill>
              <a:latin typeface="Arial"/>
              <a:ea typeface="Arial"/>
              <a:cs typeface="Arial"/>
              <a:sym typeface="Arial"/>
            </a:endParaRPr>
          </a:p>
          <a:p>
            <a:pPr marL="457200" lvl="0" indent="-292100" algn="l" rtl="0">
              <a:lnSpc>
                <a:spcPct val="115000"/>
              </a:lnSpc>
              <a:spcBef>
                <a:spcPts val="0"/>
              </a:spcBef>
              <a:spcAft>
                <a:spcPts val="0"/>
              </a:spcAft>
              <a:buClr>
                <a:schemeClr val="dk1"/>
              </a:buClr>
              <a:buSzPts val="1000"/>
              <a:buFont typeface="Arial"/>
              <a:buChar char="●"/>
            </a:pPr>
            <a:r>
              <a:rPr lang="en" sz="1100" b="1" dirty="0">
                <a:solidFill>
                  <a:schemeClr val="dk1"/>
                </a:solidFill>
                <a:latin typeface="Arial"/>
                <a:ea typeface="Arial"/>
                <a:cs typeface="Arial"/>
                <a:sym typeface="Arial"/>
              </a:rPr>
              <a:t>Scalability with Class Size:</a:t>
            </a:r>
            <a:br>
              <a:rPr lang="en" sz="1100" b="1" dirty="0">
                <a:solidFill>
                  <a:schemeClr val="dk1"/>
                </a:solidFill>
                <a:latin typeface="Arial"/>
                <a:ea typeface="Arial"/>
                <a:cs typeface="Arial"/>
                <a:sym typeface="Arial"/>
              </a:rPr>
            </a:br>
            <a:r>
              <a:rPr lang="en" sz="1100" dirty="0">
                <a:solidFill>
                  <a:schemeClr val="dk1"/>
                </a:solidFill>
                <a:latin typeface="Arial"/>
                <a:ea typeface="Arial"/>
                <a:cs typeface="Arial"/>
                <a:sym typeface="Arial"/>
              </a:rPr>
              <a:t>For smaller classes (n=50), lower k and m values provide effective detection with minimal penalties. In larger classes (n=150), stricter values for k and m improve detection but increase false positives and penalties.</a:t>
            </a:r>
            <a:endParaRPr sz="1100" dirty="0">
              <a:solidFill>
                <a:schemeClr val="dk1"/>
              </a:solidFill>
              <a:latin typeface="Arial"/>
              <a:ea typeface="Arial"/>
              <a:cs typeface="Arial"/>
              <a:sym typeface="Arial"/>
            </a:endParaRPr>
          </a:p>
          <a:p>
            <a:pPr marL="457200" lvl="0" indent="-292100" algn="l" rtl="0">
              <a:lnSpc>
                <a:spcPct val="115000"/>
              </a:lnSpc>
              <a:spcBef>
                <a:spcPts val="0"/>
              </a:spcBef>
              <a:spcAft>
                <a:spcPts val="0"/>
              </a:spcAft>
              <a:buClr>
                <a:schemeClr val="dk1"/>
              </a:buClr>
              <a:buSzPts val="1000"/>
              <a:buFont typeface="Arial"/>
              <a:buChar char="●"/>
            </a:pPr>
            <a:r>
              <a:rPr lang="en" sz="1100" b="1" dirty="0">
                <a:solidFill>
                  <a:schemeClr val="dk1"/>
                </a:solidFill>
                <a:latin typeface="Arial"/>
                <a:ea typeface="Arial"/>
                <a:cs typeface="Arial"/>
                <a:sym typeface="Arial"/>
              </a:rPr>
              <a:t>Optimal Parameter Selection:</a:t>
            </a:r>
            <a:br>
              <a:rPr lang="en" sz="1100" b="1" dirty="0">
                <a:solidFill>
                  <a:schemeClr val="dk1"/>
                </a:solidFill>
                <a:latin typeface="Arial"/>
                <a:ea typeface="Arial"/>
                <a:cs typeface="Arial"/>
                <a:sym typeface="Arial"/>
              </a:rPr>
            </a:br>
            <a:r>
              <a:rPr lang="en" sz="1100" dirty="0">
                <a:solidFill>
                  <a:schemeClr val="dk1"/>
                </a:solidFill>
                <a:latin typeface="Arial"/>
                <a:ea typeface="Arial"/>
                <a:cs typeface="Arial"/>
                <a:sym typeface="Arial"/>
              </a:rPr>
              <a:t>For n=50, k values of 2-7 and m values of 5-10 are effective with fewer false positives. For n=150, moderate to high values (m 15-20, k 10-12) maintain detection effectiveness, keeping penalties manageable.</a:t>
            </a:r>
            <a:endParaRPr sz="1100" dirty="0">
              <a:solidFill>
                <a:schemeClr val="dk1"/>
              </a:solidFill>
              <a:latin typeface="Arial"/>
              <a:ea typeface="Arial"/>
              <a:cs typeface="Arial"/>
              <a:sym typeface="Arial"/>
            </a:endParaRPr>
          </a:p>
          <a:p>
            <a:pPr marL="457200" lvl="0" indent="0" algn="l" rtl="0">
              <a:lnSpc>
                <a:spcPct val="115000"/>
              </a:lnSpc>
              <a:spcBef>
                <a:spcPts val="1200"/>
              </a:spcBef>
              <a:spcAft>
                <a:spcPts val="1200"/>
              </a:spcAft>
              <a:buNone/>
            </a:pPr>
            <a:endParaRPr sz="1000" dirty="0">
              <a:solidFill>
                <a:schemeClr val="dk1"/>
              </a:solidFill>
              <a:latin typeface="Arial"/>
              <a:ea typeface="Arial"/>
              <a:cs typeface="Arial"/>
              <a:sym typeface="Arial"/>
            </a:endParaRPr>
          </a:p>
        </p:txBody>
      </p:sp>
      <p:sp>
        <p:nvSpPr>
          <p:cNvPr id="734" name="Google Shape;734;p103"/>
          <p:cNvSpPr txBox="1">
            <a:spLocks noGrp="1"/>
          </p:cNvSpPr>
          <p:nvPr>
            <p:ph type="title"/>
          </p:nvPr>
        </p:nvSpPr>
        <p:spPr>
          <a:xfrm>
            <a:off x="2547100" y="327125"/>
            <a:ext cx="6326700" cy="662100"/>
          </a:xfrm>
          <a:prstGeom prst="rect">
            <a:avLst/>
          </a:prstGeom>
        </p:spPr>
        <p:txBody>
          <a:bodyPr spcFirstLastPara="1" wrap="square" lIns="91425" tIns="91425" rIns="91425" bIns="91425" anchor="ctr" anchorCtr="0">
            <a:normAutofit fontScale="90000"/>
          </a:bodyPr>
          <a:lstStyle/>
          <a:p>
            <a:pPr marL="0" lvl="0" indent="0" algn="l" rtl="0">
              <a:lnSpc>
                <a:spcPct val="115000"/>
              </a:lnSpc>
              <a:spcBef>
                <a:spcPts val="1200"/>
              </a:spcBef>
              <a:spcAft>
                <a:spcPts val="200"/>
              </a:spcAft>
              <a:buClr>
                <a:schemeClr val="dk1"/>
              </a:buClr>
              <a:buSzPts val="1100"/>
              <a:buFont typeface="Arial"/>
              <a:buNone/>
            </a:pPr>
            <a:r>
              <a:rPr lang="en" sz="2780"/>
              <a:t>Interpretation and Recommendations</a:t>
            </a:r>
            <a:endParaRPr sz="2780"/>
          </a:p>
        </p:txBody>
      </p:sp>
      <p:sp>
        <p:nvSpPr>
          <p:cNvPr id="735" name="Google Shape;735;p103"/>
          <p:cNvSpPr txBox="1">
            <a:spLocks noGrp="1"/>
          </p:cNvSpPr>
          <p:nvPr>
            <p:ph type="subTitle" idx="3"/>
          </p:nvPr>
        </p:nvSpPr>
        <p:spPr>
          <a:xfrm>
            <a:off x="274950" y="284775"/>
            <a:ext cx="2096400" cy="70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1800">
                <a:solidFill>
                  <a:schemeClr val="dk1"/>
                </a:solidFill>
              </a:rPr>
              <a:t>Observation</a:t>
            </a:r>
            <a:endParaRPr sz="1800">
              <a:solidFill>
                <a:schemeClr val="dk1"/>
              </a:solidFill>
            </a:endParaRPr>
          </a:p>
        </p:txBody>
      </p:sp>
      <p:pic>
        <p:nvPicPr>
          <p:cNvPr id="736" name="Google Shape;736;p103"/>
          <p:cNvPicPr preferRelativeResize="0">
            <a:picLocks noGrp="1"/>
          </p:cNvPicPr>
          <p:nvPr>
            <p:ph type="pic" idx="2"/>
          </p:nvPr>
        </p:nvPicPr>
        <p:blipFill rotWithShape="1">
          <a:blip r:embed="rId3">
            <a:alphaModFix/>
          </a:blip>
          <a:srcRect t="-1790" r="1603" b="1789"/>
          <a:stretch/>
        </p:blipFill>
        <p:spPr>
          <a:xfrm>
            <a:off x="274900" y="3279125"/>
            <a:ext cx="8598900" cy="1707000"/>
          </a:xfrm>
          <a:prstGeom prst="roundRect">
            <a:avLst>
              <a:gd name="adj" fmla="val 15762"/>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pic>
        <p:nvPicPr>
          <p:cNvPr id="741" name="Google Shape;741;p104"/>
          <p:cNvPicPr preferRelativeResize="0">
            <a:picLocks noGrp="1"/>
          </p:cNvPicPr>
          <p:nvPr>
            <p:ph type="pic" idx="2"/>
          </p:nvPr>
        </p:nvPicPr>
        <p:blipFill rotWithShape="1">
          <a:blip r:embed="rId3">
            <a:alphaModFix/>
          </a:blip>
          <a:srcRect l="2075" r="19609"/>
          <a:stretch/>
        </p:blipFill>
        <p:spPr>
          <a:xfrm>
            <a:off x="144275" y="1159275"/>
            <a:ext cx="2301300" cy="3705000"/>
          </a:xfrm>
          <a:prstGeom prst="roundRect">
            <a:avLst>
              <a:gd name="adj" fmla="val 16667"/>
            </a:avLst>
          </a:prstGeom>
        </p:spPr>
      </p:pic>
      <p:sp>
        <p:nvSpPr>
          <p:cNvPr id="742" name="Google Shape;742;p104"/>
          <p:cNvSpPr txBox="1">
            <a:spLocks noGrp="1"/>
          </p:cNvSpPr>
          <p:nvPr>
            <p:ph type="body" idx="1"/>
          </p:nvPr>
        </p:nvSpPr>
        <p:spPr>
          <a:xfrm>
            <a:off x="2681725" y="1210575"/>
            <a:ext cx="6080700" cy="32922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400" b="1">
                <a:solidFill>
                  <a:schemeClr val="dk1"/>
                </a:solidFill>
                <a:latin typeface="Arial"/>
                <a:ea typeface="Arial"/>
                <a:cs typeface="Arial"/>
                <a:sym typeface="Arial"/>
              </a:rPr>
              <a:t>p_collusion Parameter in initialize_graph:</a:t>
            </a:r>
            <a:br>
              <a:rPr lang="en" sz="1400" b="1">
                <a:solidFill>
                  <a:schemeClr val="dk1"/>
                </a:solidFill>
                <a:latin typeface="Arial"/>
                <a:ea typeface="Arial"/>
                <a:cs typeface="Arial"/>
                <a:sym typeface="Arial"/>
              </a:rPr>
            </a:br>
            <a:r>
              <a:rPr lang="en" sz="1400">
                <a:solidFill>
                  <a:schemeClr val="dk1"/>
                </a:solidFill>
                <a:latin typeface="Arial"/>
                <a:ea typeface="Arial"/>
                <a:cs typeface="Arial"/>
                <a:sym typeface="Arial"/>
              </a:rPr>
              <a:t>In the initialize_graph function, p_collusion controls the fraction of colluding students, allowing simulation of different collusion levels (e.g., 0.1, 0.2, 0.3). This helps analyze how varying collusion affects detection metrics. In the latest code, p_collusion is defined globally and adjusted in simulation rounds.</a:t>
            </a:r>
            <a:endParaRPr sz="14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 sz="1400" b="1">
                <a:solidFill>
                  <a:schemeClr val="dk1"/>
                </a:solidFill>
                <a:latin typeface="Arial"/>
                <a:ea typeface="Arial"/>
                <a:cs typeface="Arial"/>
                <a:sym typeface="Arial"/>
              </a:rPr>
              <a:t>find_optimal_parameters Function:</a:t>
            </a:r>
            <a:br>
              <a:rPr lang="en" sz="1400" b="1">
                <a:solidFill>
                  <a:schemeClr val="dk1"/>
                </a:solidFill>
                <a:latin typeface="Arial"/>
                <a:ea typeface="Arial"/>
                <a:cs typeface="Arial"/>
                <a:sym typeface="Arial"/>
              </a:rPr>
            </a:br>
            <a:r>
              <a:rPr lang="en" sz="1400">
                <a:solidFill>
                  <a:schemeClr val="dk1"/>
                </a:solidFill>
                <a:latin typeface="Arial"/>
                <a:ea typeface="Arial"/>
                <a:cs typeface="Arial"/>
                <a:sym typeface="Arial"/>
              </a:rPr>
              <a:t>This function simulates various k, m, and p_collusion values, recording average results for each setup. It calculates metrics like false_positives_avg, penalties_avg, false_voters_avg, false_presents_detected_avg, and false_voters_caught_avg, identifying optimal configurations under different collusion levels</a:t>
            </a:r>
            <a:r>
              <a:rPr lang="en"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None/>
            </a:pPr>
            <a:endParaRPr sz="1200" b="1">
              <a:solidFill>
                <a:schemeClr val="dk1"/>
              </a:solidFill>
              <a:latin typeface="Arial"/>
              <a:ea typeface="Arial"/>
              <a:cs typeface="Arial"/>
              <a:sym typeface="Arial"/>
            </a:endParaRPr>
          </a:p>
          <a:p>
            <a:pPr marL="0" lvl="0" indent="0" algn="l" rtl="0">
              <a:lnSpc>
                <a:spcPct val="115000"/>
              </a:lnSpc>
              <a:spcBef>
                <a:spcPts val="1200"/>
              </a:spcBef>
              <a:spcAft>
                <a:spcPts val="0"/>
              </a:spcAft>
              <a:buNone/>
            </a:pPr>
            <a:endParaRPr sz="1200">
              <a:solidFill>
                <a:schemeClr val="dk1"/>
              </a:solidFill>
              <a:latin typeface="Arial"/>
              <a:ea typeface="Arial"/>
              <a:cs typeface="Arial"/>
              <a:sym typeface="Arial"/>
            </a:endParaRPr>
          </a:p>
          <a:p>
            <a:pPr marL="0" lvl="0" indent="0" algn="l" rtl="0">
              <a:lnSpc>
                <a:spcPct val="115000"/>
              </a:lnSpc>
              <a:spcBef>
                <a:spcPts val="0"/>
              </a:spcBef>
              <a:spcAft>
                <a:spcPts val="0"/>
              </a:spcAft>
              <a:buNone/>
            </a:pPr>
            <a:endParaRPr sz="1117">
              <a:solidFill>
                <a:schemeClr val="dk1"/>
              </a:solidFill>
              <a:latin typeface="Arial"/>
              <a:ea typeface="Arial"/>
              <a:cs typeface="Arial"/>
              <a:sym typeface="Arial"/>
            </a:endParaRPr>
          </a:p>
          <a:p>
            <a:pPr marL="0" lvl="0" indent="0" algn="l" rtl="0">
              <a:lnSpc>
                <a:spcPct val="80000"/>
              </a:lnSpc>
              <a:spcBef>
                <a:spcPts val="0"/>
              </a:spcBef>
              <a:spcAft>
                <a:spcPts val="0"/>
              </a:spcAft>
              <a:buSzPts val="1018"/>
              <a:buNone/>
            </a:pPr>
            <a:endParaRPr sz="1580">
              <a:solidFill>
                <a:schemeClr val="dk1"/>
              </a:solidFill>
            </a:endParaRPr>
          </a:p>
        </p:txBody>
      </p:sp>
      <p:sp>
        <p:nvSpPr>
          <p:cNvPr id="743" name="Google Shape;743;p104"/>
          <p:cNvSpPr txBox="1">
            <a:spLocks noGrp="1"/>
          </p:cNvSpPr>
          <p:nvPr>
            <p:ph type="title"/>
          </p:nvPr>
        </p:nvSpPr>
        <p:spPr>
          <a:xfrm>
            <a:off x="2547100" y="327125"/>
            <a:ext cx="6326700" cy="662100"/>
          </a:xfrm>
          <a:prstGeom prst="rect">
            <a:avLst/>
          </a:prstGeom>
        </p:spPr>
        <p:txBody>
          <a:bodyPr spcFirstLastPara="1" wrap="square" lIns="91425" tIns="91425" rIns="91425" bIns="91425" anchor="ctr" anchorCtr="0">
            <a:noAutofit/>
          </a:bodyPr>
          <a:lstStyle/>
          <a:p>
            <a:pPr marL="0" lvl="0" indent="0" algn="ctr" rtl="0">
              <a:lnSpc>
                <a:spcPct val="115000"/>
              </a:lnSpc>
              <a:spcBef>
                <a:spcPts val="1200"/>
              </a:spcBef>
              <a:spcAft>
                <a:spcPts val="1200"/>
              </a:spcAft>
              <a:buSzPts val="1100"/>
              <a:buNone/>
            </a:pPr>
            <a:r>
              <a:rPr lang="en" sz="2580"/>
              <a:t>“p_collusion Parameter”</a:t>
            </a:r>
            <a:endParaRPr sz="2580"/>
          </a:p>
        </p:txBody>
      </p:sp>
      <p:sp>
        <p:nvSpPr>
          <p:cNvPr id="744" name="Google Shape;744;p104"/>
          <p:cNvSpPr txBox="1">
            <a:spLocks noGrp="1"/>
          </p:cNvSpPr>
          <p:nvPr>
            <p:ph type="subTitle" idx="3"/>
          </p:nvPr>
        </p:nvSpPr>
        <p:spPr>
          <a:xfrm>
            <a:off x="274950" y="284775"/>
            <a:ext cx="2096400" cy="70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1600"/>
              <a:t>New Metric</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9"/>
          <p:cNvSpPr txBox="1">
            <a:spLocks noGrp="1"/>
          </p:cNvSpPr>
          <p:nvPr>
            <p:ph type="title"/>
          </p:nvPr>
        </p:nvSpPr>
        <p:spPr>
          <a:xfrm>
            <a:off x="272650" y="327115"/>
            <a:ext cx="8601300" cy="8400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 sz="4200"/>
              <a:t>System Setup (Code Overview)</a:t>
            </a:r>
            <a:endParaRPr sz="4200"/>
          </a:p>
        </p:txBody>
      </p:sp>
      <p:sp>
        <p:nvSpPr>
          <p:cNvPr id="535" name="Google Shape;535;p79"/>
          <p:cNvSpPr txBox="1">
            <a:spLocks noGrp="1"/>
          </p:cNvSpPr>
          <p:nvPr>
            <p:ph type="subTitle" idx="1"/>
          </p:nvPr>
        </p:nvSpPr>
        <p:spPr>
          <a:xfrm flipH="1">
            <a:off x="-172350" y="1348072"/>
            <a:ext cx="1563900" cy="54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536" name="Google Shape;536;p79"/>
          <p:cNvSpPr txBox="1">
            <a:spLocks noGrp="1"/>
          </p:cNvSpPr>
          <p:nvPr>
            <p:ph type="subTitle" idx="2"/>
          </p:nvPr>
        </p:nvSpPr>
        <p:spPr>
          <a:xfrm flipH="1">
            <a:off x="-172350" y="2829197"/>
            <a:ext cx="1563900" cy="54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537" name="Google Shape;537;p79"/>
          <p:cNvSpPr txBox="1">
            <a:spLocks noGrp="1"/>
          </p:cNvSpPr>
          <p:nvPr>
            <p:ph type="subTitle" idx="3"/>
          </p:nvPr>
        </p:nvSpPr>
        <p:spPr>
          <a:xfrm flipH="1">
            <a:off x="-172350" y="4315497"/>
            <a:ext cx="1563900" cy="54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538" name="Google Shape;538;p79"/>
          <p:cNvSpPr txBox="1">
            <a:spLocks noGrp="1"/>
          </p:cNvSpPr>
          <p:nvPr>
            <p:ph type="body" idx="4"/>
          </p:nvPr>
        </p:nvSpPr>
        <p:spPr>
          <a:xfrm>
            <a:off x="1134750" y="1348075"/>
            <a:ext cx="5434200" cy="130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a:solidFill>
                  <a:schemeClr val="dk1"/>
                </a:solidFill>
                <a:latin typeface="Arial"/>
                <a:ea typeface="Arial"/>
                <a:cs typeface="Arial"/>
                <a:sym typeface="Arial"/>
              </a:rPr>
              <a:t>Define Parameters:</a:t>
            </a:r>
            <a:r>
              <a:rPr lang="en" sz="1400">
                <a:solidFill>
                  <a:schemeClr val="dk1"/>
                </a:solidFill>
                <a:latin typeface="Arial"/>
                <a:ea typeface="Arial"/>
                <a:cs typeface="Arial"/>
                <a:sym typeface="Arial"/>
              </a:rPr>
              <a:t> Set </a:t>
            </a:r>
            <a:r>
              <a:rPr lang="en" sz="1400" i="1">
                <a:solidFill>
                  <a:schemeClr val="dk1"/>
                </a:solidFill>
                <a:latin typeface="Arial"/>
                <a:ea typeface="Arial"/>
                <a:cs typeface="Arial"/>
                <a:sym typeface="Arial"/>
              </a:rPr>
              <a:t>n</a:t>
            </a:r>
            <a:r>
              <a:rPr lang="en" sz="1400">
                <a:solidFill>
                  <a:schemeClr val="dk1"/>
                </a:solidFill>
                <a:latin typeface="Arial"/>
                <a:ea typeface="Arial"/>
                <a:cs typeface="Arial"/>
                <a:sym typeface="Arial"/>
              </a:rPr>
              <a:t> = 100 (class size), </a:t>
            </a:r>
            <a:r>
              <a:rPr lang="en" sz="1400" i="1">
                <a:solidFill>
                  <a:schemeClr val="dk1"/>
                </a:solidFill>
                <a:latin typeface="Arial"/>
                <a:ea typeface="Arial"/>
                <a:cs typeface="Arial"/>
                <a:sym typeface="Arial"/>
              </a:rPr>
              <a:t>k</a:t>
            </a:r>
            <a:r>
              <a:rPr lang="en" sz="1400">
                <a:solidFill>
                  <a:schemeClr val="dk1"/>
                </a:solidFill>
                <a:latin typeface="Arial"/>
                <a:ea typeface="Arial"/>
                <a:cs typeface="Arial"/>
                <a:sym typeface="Arial"/>
              </a:rPr>
              <a:t> = 5 (confirmations per student), </a:t>
            </a:r>
            <a:r>
              <a:rPr lang="en" sz="1400" i="1">
                <a:solidFill>
                  <a:schemeClr val="dk1"/>
                </a:solidFill>
                <a:latin typeface="Arial"/>
                <a:ea typeface="Arial"/>
                <a:cs typeface="Arial"/>
                <a:sym typeface="Arial"/>
              </a:rPr>
              <a:t>m</a:t>
            </a:r>
            <a:r>
              <a:rPr lang="en" sz="1400">
                <a:solidFill>
                  <a:schemeClr val="dk1"/>
                </a:solidFill>
                <a:latin typeface="Arial"/>
                <a:ea typeface="Arial"/>
                <a:cs typeface="Arial"/>
                <a:sym typeface="Arial"/>
              </a:rPr>
              <a:t> = 10 (roll-call size), with </a:t>
            </a:r>
            <a:r>
              <a:rPr lang="en" sz="1400" i="1">
                <a:solidFill>
                  <a:schemeClr val="dk1"/>
                </a:solidFill>
                <a:latin typeface="Arial"/>
                <a:ea typeface="Arial"/>
                <a:cs typeface="Arial"/>
                <a:sym typeface="Arial"/>
              </a:rPr>
              <a:t>p_false_attendance</a:t>
            </a:r>
            <a:r>
              <a:rPr lang="en" sz="1400">
                <a:solidFill>
                  <a:schemeClr val="dk1"/>
                </a:solidFill>
                <a:latin typeface="Arial"/>
                <a:ea typeface="Arial"/>
                <a:cs typeface="Arial"/>
                <a:sym typeface="Arial"/>
              </a:rPr>
              <a:t> = 0.1 and </a:t>
            </a:r>
            <a:r>
              <a:rPr lang="en" sz="1400" i="1">
                <a:solidFill>
                  <a:schemeClr val="dk1"/>
                </a:solidFill>
                <a:latin typeface="Arial"/>
                <a:ea typeface="Arial"/>
                <a:cs typeface="Arial"/>
                <a:sym typeface="Arial"/>
              </a:rPr>
              <a:t>p_collusion</a:t>
            </a:r>
            <a:r>
              <a:rPr lang="en" sz="1400">
                <a:solidFill>
                  <a:schemeClr val="dk1"/>
                </a:solidFill>
                <a:latin typeface="Arial"/>
                <a:ea typeface="Arial"/>
                <a:cs typeface="Arial"/>
                <a:sym typeface="Arial"/>
              </a:rPr>
              <a:t> = 0.2.</a:t>
            </a:r>
            <a:endParaRPr sz="1400">
              <a:solidFill>
                <a:schemeClr val="dk1"/>
              </a:solidFill>
            </a:endParaRPr>
          </a:p>
        </p:txBody>
      </p:sp>
      <p:sp>
        <p:nvSpPr>
          <p:cNvPr id="539" name="Google Shape;539;p79"/>
          <p:cNvSpPr txBox="1">
            <a:spLocks noGrp="1"/>
          </p:cNvSpPr>
          <p:nvPr>
            <p:ph type="body" idx="5"/>
          </p:nvPr>
        </p:nvSpPr>
        <p:spPr>
          <a:xfrm>
            <a:off x="1134750" y="2831788"/>
            <a:ext cx="5434200" cy="1300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1400" b="1">
                <a:solidFill>
                  <a:schemeClr val="dk1"/>
                </a:solidFill>
                <a:latin typeface="Arial"/>
                <a:ea typeface="Arial"/>
                <a:cs typeface="Arial"/>
                <a:sym typeface="Arial"/>
              </a:rPr>
              <a:t>Set Up Network and Collusion:</a:t>
            </a:r>
            <a:r>
              <a:rPr lang="en" sz="1400">
                <a:solidFill>
                  <a:schemeClr val="dk1"/>
                </a:solidFill>
                <a:latin typeface="Arial"/>
                <a:ea typeface="Arial"/>
                <a:cs typeface="Arial"/>
                <a:sym typeface="Arial"/>
              </a:rPr>
              <a:t> Use NetworkX to create a social graph (</a:t>
            </a:r>
            <a:r>
              <a:rPr lang="en" sz="1400" i="1">
                <a:solidFill>
                  <a:schemeClr val="dk1"/>
                </a:solidFill>
                <a:latin typeface="Arial"/>
                <a:ea typeface="Arial"/>
                <a:cs typeface="Arial"/>
                <a:sym typeface="Arial"/>
              </a:rPr>
              <a:t>G</a:t>
            </a:r>
            <a:r>
              <a:rPr lang="en" sz="1400">
                <a:solidFill>
                  <a:schemeClr val="dk1"/>
                </a:solidFill>
                <a:latin typeface="Arial"/>
                <a:ea typeface="Arial"/>
                <a:cs typeface="Arial"/>
                <a:sym typeface="Arial"/>
              </a:rPr>
              <a:t>) with each student as a node, and mark a subset as colluding who may be absent despite being marked present.</a:t>
            </a:r>
            <a:endParaRPr sz="1400">
              <a:solidFill>
                <a:schemeClr val="dk1"/>
              </a:solidFill>
            </a:endParaRPr>
          </a:p>
        </p:txBody>
      </p:sp>
      <p:sp>
        <p:nvSpPr>
          <p:cNvPr id="540" name="Google Shape;540;p79"/>
          <p:cNvSpPr txBox="1">
            <a:spLocks noGrp="1"/>
          </p:cNvSpPr>
          <p:nvPr>
            <p:ph type="body" idx="6"/>
          </p:nvPr>
        </p:nvSpPr>
        <p:spPr>
          <a:xfrm>
            <a:off x="1134750" y="4310313"/>
            <a:ext cx="5434200" cy="543300"/>
          </a:xfrm>
          <a:prstGeom prst="rect">
            <a:avLst/>
          </a:prstGeom>
        </p:spPr>
        <p:txBody>
          <a:bodyPr spcFirstLastPara="1" wrap="square" lIns="91425" tIns="91425" rIns="91425" bIns="91425" anchor="ctr" anchorCtr="0">
            <a:normAutofit fontScale="25000" lnSpcReduction="20000"/>
          </a:bodyPr>
          <a:lstStyle/>
          <a:p>
            <a:pPr marL="0" lvl="0" indent="0" algn="ctr" rtl="0">
              <a:spcBef>
                <a:spcPts val="0"/>
              </a:spcBef>
              <a:spcAft>
                <a:spcPts val="0"/>
              </a:spcAft>
              <a:buNone/>
            </a:pPr>
            <a:r>
              <a:rPr lang="en" sz="5600" b="1">
                <a:solidFill>
                  <a:schemeClr val="dk1"/>
                </a:solidFill>
                <a:latin typeface="Arial"/>
                <a:ea typeface="Arial"/>
                <a:cs typeface="Arial"/>
                <a:sym typeface="Arial"/>
              </a:rPr>
              <a:t>Simulate Attendance and Validation:</a:t>
            </a:r>
            <a:r>
              <a:rPr lang="en" sz="5600">
                <a:solidFill>
                  <a:schemeClr val="dk1"/>
                </a:solidFill>
                <a:latin typeface="Arial"/>
                <a:ea typeface="Arial"/>
                <a:cs typeface="Arial"/>
                <a:sym typeface="Arial"/>
              </a:rPr>
              <a:t> Have </a:t>
            </a:r>
            <a:r>
              <a:rPr lang="en" sz="5600" i="1">
                <a:solidFill>
                  <a:schemeClr val="dk1"/>
                </a:solidFill>
                <a:latin typeface="Arial"/>
                <a:ea typeface="Arial"/>
                <a:cs typeface="Arial"/>
                <a:sym typeface="Arial"/>
              </a:rPr>
              <a:t>k</a:t>
            </a:r>
            <a:r>
              <a:rPr lang="en" sz="5600">
                <a:solidFill>
                  <a:schemeClr val="dk1"/>
                </a:solidFill>
                <a:latin typeface="Arial"/>
                <a:ea typeface="Arial"/>
                <a:cs typeface="Arial"/>
                <a:sym typeface="Arial"/>
              </a:rPr>
              <a:t> peers confirm each student's attendance, then perform a random roll-call of </a:t>
            </a:r>
            <a:r>
              <a:rPr lang="en" sz="5600" i="1">
                <a:solidFill>
                  <a:schemeClr val="dk1"/>
                </a:solidFill>
                <a:latin typeface="Arial"/>
                <a:ea typeface="Arial"/>
                <a:cs typeface="Arial"/>
                <a:sym typeface="Arial"/>
              </a:rPr>
              <a:t>m</a:t>
            </a:r>
            <a:r>
              <a:rPr lang="en" sz="5600">
                <a:solidFill>
                  <a:schemeClr val="dk1"/>
                </a:solidFill>
                <a:latin typeface="Arial"/>
                <a:ea typeface="Arial"/>
                <a:cs typeface="Arial"/>
                <a:sym typeface="Arial"/>
              </a:rPr>
              <a:t> students, penalizing those who falsely confirmed absent students</a:t>
            </a:r>
            <a:r>
              <a:rPr lang="en" sz="1100">
                <a:solidFill>
                  <a:schemeClr val="dk1"/>
                </a:solidFill>
                <a:latin typeface="Arial"/>
                <a:ea typeface="Arial"/>
                <a:cs typeface="Arial"/>
                <a:sym typeface="Arial"/>
              </a:rPr>
              <a:t>.</a:t>
            </a:r>
            <a:endParaRPr>
              <a:solidFill>
                <a:schemeClr val="dk1"/>
              </a:solidFill>
            </a:endParaRPr>
          </a:p>
        </p:txBody>
      </p:sp>
      <p:pic>
        <p:nvPicPr>
          <p:cNvPr id="541" name="Google Shape;541;p79"/>
          <p:cNvPicPr preferRelativeResize="0">
            <a:picLocks noGrp="1"/>
          </p:cNvPicPr>
          <p:nvPr>
            <p:ph type="pic" idx="7"/>
          </p:nvPr>
        </p:nvPicPr>
        <p:blipFill rotWithShape="1">
          <a:blip r:embed="rId3">
            <a:alphaModFix/>
          </a:blip>
          <a:srcRect l="6013" r="52994"/>
          <a:stretch/>
        </p:blipFill>
        <p:spPr>
          <a:xfrm>
            <a:off x="6777400" y="1352225"/>
            <a:ext cx="2096400" cy="3510600"/>
          </a:xfrm>
          <a:prstGeom prst="roundRect">
            <a:avLst>
              <a:gd name="adj" fmla="val 16667"/>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1">
          <a:extLst>
            <a:ext uri="{FF2B5EF4-FFF2-40B4-BE49-F238E27FC236}">
              <a16:creationId xmlns:a16="http://schemas.microsoft.com/office/drawing/2014/main" id="{2AC8B7E3-7A13-B07F-2553-F4132454FE12}"/>
            </a:ext>
          </a:extLst>
        </p:cNvPr>
        <p:cNvGrpSpPr/>
        <p:nvPr/>
      </p:nvGrpSpPr>
      <p:grpSpPr>
        <a:xfrm>
          <a:off x="0" y="0"/>
          <a:ext cx="0" cy="0"/>
          <a:chOff x="0" y="0"/>
          <a:chExt cx="0" cy="0"/>
        </a:xfrm>
      </p:grpSpPr>
      <p:graphicFrame>
        <p:nvGraphicFramePr>
          <p:cNvPr id="662" name="Google Shape;662;p96">
            <a:extLst>
              <a:ext uri="{FF2B5EF4-FFF2-40B4-BE49-F238E27FC236}">
                <a16:creationId xmlns:a16="http://schemas.microsoft.com/office/drawing/2014/main" id="{D69590EA-B5C7-2C34-94F1-51C300AAEB6D}"/>
              </a:ext>
            </a:extLst>
          </p:cNvPr>
          <p:cNvGraphicFramePr/>
          <p:nvPr/>
        </p:nvGraphicFramePr>
        <p:xfrm>
          <a:off x="0" y="0"/>
          <a:ext cx="9144000" cy="5143500"/>
        </p:xfrm>
        <a:graphic>
          <a:graphicData uri="http://schemas.openxmlformats.org/drawingml/2006/table">
            <a:tbl>
              <a:tblPr>
                <a:noFill/>
                <a:tableStyleId>{36C80D3C-5261-4A83-88B6-E04DFD5E3CCF}</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17145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17145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17145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bl>
          </a:graphicData>
        </a:graphic>
      </p:graphicFrame>
      <p:pic>
        <p:nvPicPr>
          <p:cNvPr id="663" name="Google Shape;663;p96">
            <a:extLst>
              <a:ext uri="{FF2B5EF4-FFF2-40B4-BE49-F238E27FC236}">
                <a16:creationId xmlns:a16="http://schemas.microsoft.com/office/drawing/2014/main" id="{AA63042B-7C33-A209-2EB0-76A06EBCB337}"/>
              </a:ext>
            </a:extLst>
          </p:cNvPr>
          <p:cNvPicPr preferRelativeResize="0"/>
          <p:nvPr/>
        </p:nvPicPr>
        <p:blipFill>
          <a:blip r:embed="rId3">
            <a:alphaModFix/>
          </a:blip>
          <a:stretch>
            <a:fillRect/>
          </a:stretch>
        </p:blipFill>
        <p:spPr>
          <a:xfrm>
            <a:off x="0" y="0"/>
            <a:ext cx="3048001" cy="1714500"/>
          </a:xfrm>
          <a:prstGeom prst="rect">
            <a:avLst/>
          </a:prstGeom>
          <a:noFill/>
          <a:ln>
            <a:noFill/>
          </a:ln>
        </p:spPr>
      </p:pic>
      <p:pic>
        <p:nvPicPr>
          <p:cNvPr id="664" name="Google Shape;664;p96">
            <a:extLst>
              <a:ext uri="{FF2B5EF4-FFF2-40B4-BE49-F238E27FC236}">
                <a16:creationId xmlns:a16="http://schemas.microsoft.com/office/drawing/2014/main" id="{A68D5D8B-1A70-0C0D-CB83-C59713FE28E7}"/>
              </a:ext>
            </a:extLst>
          </p:cNvPr>
          <p:cNvPicPr preferRelativeResize="0"/>
          <p:nvPr/>
        </p:nvPicPr>
        <p:blipFill>
          <a:blip r:embed="rId4">
            <a:alphaModFix/>
          </a:blip>
          <a:stretch>
            <a:fillRect/>
          </a:stretch>
        </p:blipFill>
        <p:spPr>
          <a:xfrm>
            <a:off x="3049520" y="2288"/>
            <a:ext cx="3044951" cy="1709927"/>
          </a:xfrm>
          <a:prstGeom prst="rect">
            <a:avLst/>
          </a:prstGeom>
          <a:noFill/>
          <a:ln>
            <a:noFill/>
          </a:ln>
        </p:spPr>
      </p:pic>
      <p:pic>
        <p:nvPicPr>
          <p:cNvPr id="665" name="Google Shape;665;p96">
            <a:extLst>
              <a:ext uri="{FF2B5EF4-FFF2-40B4-BE49-F238E27FC236}">
                <a16:creationId xmlns:a16="http://schemas.microsoft.com/office/drawing/2014/main" id="{91DB4564-E76D-E7B2-5E5A-B46FFA036902}"/>
              </a:ext>
            </a:extLst>
          </p:cNvPr>
          <p:cNvPicPr preferRelativeResize="0"/>
          <p:nvPr/>
        </p:nvPicPr>
        <p:blipFill>
          <a:blip r:embed="rId5">
            <a:alphaModFix/>
          </a:blip>
          <a:stretch>
            <a:fillRect/>
          </a:stretch>
        </p:blipFill>
        <p:spPr>
          <a:xfrm>
            <a:off x="6095998" y="2288"/>
            <a:ext cx="3044953" cy="1709928"/>
          </a:xfrm>
          <a:prstGeom prst="rect">
            <a:avLst/>
          </a:prstGeom>
          <a:noFill/>
          <a:ln>
            <a:noFill/>
          </a:ln>
        </p:spPr>
      </p:pic>
      <p:pic>
        <p:nvPicPr>
          <p:cNvPr id="666" name="Google Shape;666;p96">
            <a:extLst>
              <a:ext uri="{FF2B5EF4-FFF2-40B4-BE49-F238E27FC236}">
                <a16:creationId xmlns:a16="http://schemas.microsoft.com/office/drawing/2014/main" id="{5F1FB19C-BB8F-22E7-DB8F-431B85246B92}"/>
              </a:ext>
            </a:extLst>
          </p:cNvPr>
          <p:cNvPicPr preferRelativeResize="0"/>
          <p:nvPr/>
        </p:nvPicPr>
        <p:blipFill>
          <a:blip r:embed="rId6">
            <a:alphaModFix/>
          </a:blip>
          <a:stretch>
            <a:fillRect/>
          </a:stretch>
        </p:blipFill>
        <p:spPr>
          <a:xfrm>
            <a:off x="1524" y="1716788"/>
            <a:ext cx="3044953" cy="1709927"/>
          </a:xfrm>
          <a:prstGeom prst="rect">
            <a:avLst/>
          </a:prstGeom>
          <a:noFill/>
          <a:ln>
            <a:noFill/>
          </a:ln>
        </p:spPr>
      </p:pic>
      <p:pic>
        <p:nvPicPr>
          <p:cNvPr id="667" name="Google Shape;667;p96">
            <a:extLst>
              <a:ext uri="{FF2B5EF4-FFF2-40B4-BE49-F238E27FC236}">
                <a16:creationId xmlns:a16="http://schemas.microsoft.com/office/drawing/2014/main" id="{BE452436-32BF-0E97-AA1D-C0C1DCDB9B9A}"/>
              </a:ext>
            </a:extLst>
          </p:cNvPr>
          <p:cNvPicPr preferRelativeResize="0"/>
          <p:nvPr/>
        </p:nvPicPr>
        <p:blipFill>
          <a:blip r:embed="rId7">
            <a:alphaModFix/>
          </a:blip>
          <a:stretch>
            <a:fillRect/>
          </a:stretch>
        </p:blipFill>
        <p:spPr>
          <a:xfrm>
            <a:off x="3049528" y="1716800"/>
            <a:ext cx="3044953" cy="1709929"/>
          </a:xfrm>
          <a:prstGeom prst="rect">
            <a:avLst/>
          </a:prstGeom>
          <a:noFill/>
          <a:ln>
            <a:noFill/>
          </a:ln>
        </p:spPr>
      </p:pic>
      <p:pic>
        <p:nvPicPr>
          <p:cNvPr id="668" name="Google Shape;668;p96">
            <a:extLst>
              <a:ext uri="{FF2B5EF4-FFF2-40B4-BE49-F238E27FC236}">
                <a16:creationId xmlns:a16="http://schemas.microsoft.com/office/drawing/2014/main" id="{A2B450B0-BCF6-8DD6-04FB-2FDD6F231C11}"/>
              </a:ext>
            </a:extLst>
          </p:cNvPr>
          <p:cNvPicPr preferRelativeResize="0"/>
          <p:nvPr/>
        </p:nvPicPr>
        <p:blipFill>
          <a:blip r:embed="rId8">
            <a:alphaModFix/>
          </a:blip>
          <a:stretch>
            <a:fillRect/>
          </a:stretch>
        </p:blipFill>
        <p:spPr>
          <a:xfrm>
            <a:off x="6095997" y="1716800"/>
            <a:ext cx="3044950" cy="1709928"/>
          </a:xfrm>
          <a:prstGeom prst="rect">
            <a:avLst/>
          </a:prstGeom>
          <a:noFill/>
          <a:ln>
            <a:noFill/>
          </a:ln>
        </p:spPr>
      </p:pic>
      <p:pic>
        <p:nvPicPr>
          <p:cNvPr id="669" name="Google Shape;669;p96">
            <a:extLst>
              <a:ext uri="{FF2B5EF4-FFF2-40B4-BE49-F238E27FC236}">
                <a16:creationId xmlns:a16="http://schemas.microsoft.com/office/drawing/2014/main" id="{23AEFE93-7D11-784E-952B-C326AE904B2F}"/>
              </a:ext>
            </a:extLst>
          </p:cNvPr>
          <p:cNvPicPr preferRelativeResize="0"/>
          <p:nvPr/>
        </p:nvPicPr>
        <p:blipFill>
          <a:blip r:embed="rId9">
            <a:alphaModFix/>
          </a:blip>
          <a:stretch>
            <a:fillRect/>
          </a:stretch>
        </p:blipFill>
        <p:spPr>
          <a:xfrm>
            <a:off x="1532" y="3433575"/>
            <a:ext cx="3044953" cy="1709929"/>
          </a:xfrm>
          <a:prstGeom prst="rect">
            <a:avLst/>
          </a:prstGeom>
          <a:noFill/>
          <a:ln>
            <a:noFill/>
          </a:ln>
        </p:spPr>
      </p:pic>
      <p:pic>
        <p:nvPicPr>
          <p:cNvPr id="670" name="Google Shape;670;p96">
            <a:extLst>
              <a:ext uri="{FF2B5EF4-FFF2-40B4-BE49-F238E27FC236}">
                <a16:creationId xmlns:a16="http://schemas.microsoft.com/office/drawing/2014/main" id="{9F29F528-071A-C7A4-EAD9-85C949E478D9}"/>
              </a:ext>
            </a:extLst>
          </p:cNvPr>
          <p:cNvPicPr preferRelativeResize="0"/>
          <p:nvPr/>
        </p:nvPicPr>
        <p:blipFill>
          <a:blip r:embed="rId10">
            <a:alphaModFix/>
          </a:blip>
          <a:stretch>
            <a:fillRect/>
          </a:stretch>
        </p:blipFill>
        <p:spPr>
          <a:xfrm>
            <a:off x="3049527" y="3431300"/>
            <a:ext cx="3044951" cy="1709927"/>
          </a:xfrm>
          <a:prstGeom prst="rect">
            <a:avLst/>
          </a:prstGeom>
          <a:noFill/>
          <a:ln>
            <a:noFill/>
          </a:ln>
        </p:spPr>
      </p:pic>
      <p:pic>
        <p:nvPicPr>
          <p:cNvPr id="671" name="Google Shape;671;p96">
            <a:extLst>
              <a:ext uri="{FF2B5EF4-FFF2-40B4-BE49-F238E27FC236}">
                <a16:creationId xmlns:a16="http://schemas.microsoft.com/office/drawing/2014/main" id="{4EF2074D-4DDD-F204-1424-084DF4C7321F}"/>
              </a:ext>
            </a:extLst>
          </p:cNvPr>
          <p:cNvPicPr preferRelativeResize="0"/>
          <p:nvPr/>
        </p:nvPicPr>
        <p:blipFill>
          <a:blip r:embed="rId11">
            <a:alphaModFix/>
          </a:blip>
          <a:stretch>
            <a:fillRect/>
          </a:stretch>
        </p:blipFill>
        <p:spPr>
          <a:xfrm>
            <a:off x="6097535" y="3431300"/>
            <a:ext cx="3044952" cy="1709928"/>
          </a:xfrm>
          <a:prstGeom prst="rect">
            <a:avLst/>
          </a:prstGeom>
          <a:noFill/>
          <a:ln>
            <a:noFill/>
          </a:ln>
        </p:spPr>
      </p:pic>
    </p:spTree>
    <p:extLst>
      <p:ext uri="{BB962C8B-B14F-4D97-AF65-F5344CB8AC3E}">
        <p14:creationId xmlns:p14="http://schemas.microsoft.com/office/powerpoint/2010/main" val="3009965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Google Shape;749;p105"/>
          <p:cNvPicPr preferRelativeResize="0">
            <a:picLocks noGrp="1"/>
          </p:cNvPicPr>
          <p:nvPr>
            <p:ph type="pic" idx="2"/>
          </p:nvPr>
        </p:nvPicPr>
        <p:blipFill rotWithShape="1">
          <a:blip r:embed="rId3">
            <a:alphaModFix/>
          </a:blip>
          <a:srcRect/>
          <a:stretch/>
        </p:blipFill>
        <p:spPr>
          <a:xfrm>
            <a:off x="4676850" y="279050"/>
            <a:ext cx="4201200" cy="4573800"/>
          </a:xfrm>
          <a:prstGeom prst="roundRect">
            <a:avLst>
              <a:gd name="adj" fmla="val 16667"/>
            </a:avLst>
          </a:prstGeom>
        </p:spPr>
      </p:pic>
      <p:sp>
        <p:nvSpPr>
          <p:cNvPr id="750" name="Google Shape;750;p105"/>
          <p:cNvSpPr txBox="1">
            <a:spLocks noGrp="1"/>
          </p:cNvSpPr>
          <p:nvPr>
            <p:ph type="body" idx="1"/>
          </p:nvPr>
        </p:nvSpPr>
        <p:spPr>
          <a:xfrm>
            <a:off x="411400" y="1212196"/>
            <a:ext cx="3923700" cy="3409200"/>
          </a:xfrm>
          <a:prstGeom prst="rect">
            <a:avLst/>
          </a:prstGeom>
        </p:spPr>
        <p:txBody>
          <a:bodyPr spcFirstLastPara="1" wrap="square" lIns="91425" tIns="91425" rIns="91425" bIns="91425" anchor="t" anchorCtr="0">
            <a:normAutofit fontScale="25000" lnSpcReduction="20000"/>
          </a:bodyPr>
          <a:lstStyle/>
          <a:p>
            <a:pPr marL="0" lvl="0" indent="0" algn="ctr" rtl="0">
              <a:lnSpc>
                <a:spcPct val="115000"/>
              </a:lnSpc>
              <a:spcBef>
                <a:spcPts val="1200"/>
              </a:spcBef>
              <a:spcAft>
                <a:spcPts val="0"/>
              </a:spcAft>
              <a:buNone/>
            </a:pPr>
            <a:r>
              <a:rPr lang="en" sz="4800" b="1" dirty="0">
                <a:solidFill>
                  <a:schemeClr val="dk1"/>
                </a:solidFill>
                <a:latin typeface="Arial"/>
                <a:ea typeface="Arial"/>
                <a:cs typeface="Arial"/>
                <a:sym typeface="Arial"/>
              </a:rPr>
              <a:t>General Observations Across p_collusion Levels</a:t>
            </a:r>
            <a:endParaRPr sz="4800" b="1" dirty="0">
              <a:solidFill>
                <a:schemeClr val="dk1"/>
              </a:solidFill>
              <a:latin typeface="Arial"/>
              <a:ea typeface="Arial"/>
              <a:cs typeface="Arial"/>
              <a:sym typeface="Arial"/>
            </a:endParaRPr>
          </a:p>
          <a:p>
            <a:pPr marL="457200" lvl="0" indent="-300037" algn="l" rtl="0">
              <a:lnSpc>
                <a:spcPct val="115000"/>
              </a:lnSpc>
              <a:spcBef>
                <a:spcPts val="1200"/>
              </a:spcBef>
              <a:spcAft>
                <a:spcPts val="0"/>
              </a:spcAft>
              <a:buClr>
                <a:schemeClr val="dk1"/>
              </a:buClr>
              <a:buSzPct val="100000"/>
              <a:buFont typeface="Arial"/>
              <a:buChar char="●"/>
            </a:pPr>
            <a:r>
              <a:rPr lang="en" sz="4500" b="1" dirty="0">
                <a:solidFill>
                  <a:schemeClr val="dk1"/>
                </a:solidFill>
                <a:latin typeface="Arial"/>
                <a:ea typeface="Arial"/>
                <a:cs typeface="Arial"/>
                <a:sym typeface="Arial"/>
              </a:rPr>
              <a:t>False Positives:</a:t>
            </a:r>
            <a:r>
              <a:rPr lang="en" sz="4500" dirty="0">
                <a:solidFill>
                  <a:schemeClr val="dk1"/>
                </a:solidFill>
                <a:latin typeface="Arial"/>
                <a:ea typeface="Arial"/>
                <a:cs typeface="Arial"/>
                <a:sym typeface="Arial"/>
              </a:rPr>
              <a:t> Higher p_collusion increases false positives due to more false confirmations, with averages staying below 3.0 at 0.1 and rising above 4.0–5.0 at 0.2 and 0.3.</a:t>
            </a:r>
            <a:endParaRPr sz="4500" dirty="0">
              <a:solidFill>
                <a:schemeClr val="dk1"/>
              </a:solidFill>
              <a:latin typeface="Arial"/>
              <a:ea typeface="Arial"/>
              <a:cs typeface="Arial"/>
              <a:sym typeface="Arial"/>
            </a:endParaRPr>
          </a:p>
          <a:p>
            <a:pPr marL="457200" lvl="0" indent="-300037" algn="l" rtl="0">
              <a:lnSpc>
                <a:spcPct val="115000"/>
              </a:lnSpc>
              <a:spcBef>
                <a:spcPts val="0"/>
              </a:spcBef>
              <a:spcAft>
                <a:spcPts val="0"/>
              </a:spcAft>
              <a:buClr>
                <a:schemeClr val="dk1"/>
              </a:buClr>
              <a:buSzPct val="100000"/>
              <a:buFont typeface="Arial"/>
              <a:buChar char="●"/>
            </a:pPr>
            <a:r>
              <a:rPr lang="en" sz="4500" b="1" dirty="0">
                <a:solidFill>
                  <a:schemeClr val="dk1"/>
                </a:solidFill>
                <a:latin typeface="Arial"/>
                <a:ea typeface="Arial"/>
                <a:cs typeface="Arial"/>
                <a:sym typeface="Arial"/>
              </a:rPr>
              <a:t>Penalties:</a:t>
            </a:r>
            <a:r>
              <a:rPr lang="en" sz="4500" dirty="0">
                <a:solidFill>
                  <a:schemeClr val="dk1"/>
                </a:solidFill>
                <a:latin typeface="Arial"/>
                <a:ea typeface="Arial"/>
                <a:cs typeface="Arial"/>
                <a:sym typeface="Arial"/>
              </a:rPr>
              <a:t> Similar to false positives, penalties increase with higher p_collusion, averaging below 3.0 at 0.1 and rising with collusion levels.</a:t>
            </a:r>
            <a:endParaRPr sz="4500" dirty="0">
              <a:solidFill>
                <a:schemeClr val="dk1"/>
              </a:solidFill>
              <a:latin typeface="Arial"/>
              <a:ea typeface="Arial"/>
              <a:cs typeface="Arial"/>
              <a:sym typeface="Arial"/>
            </a:endParaRPr>
          </a:p>
          <a:p>
            <a:pPr marL="457200" lvl="0" indent="-300037" algn="l" rtl="0">
              <a:lnSpc>
                <a:spcPct val="115000"/>
              </a:lnSpc>
              <a:spcBef>
                <a:spcPts val="0"/>
              </a:spcBef>
              <a:spcAft>
                <a:spcPts val="0"/>
              </a:spcAft>
              <a:buClr>
                <a:schemeClr val="dk1"/>
              </a:buClr>
              <a:buSzPct val="100000"/>
              <a:buFont typeface="Arial"/>
              <a:buChar char="●"/>
            </a:pPr>
            <a:r>
              <a:rPr lang="en" sz="4500" b="1" dirty="0">
                <a:solidFill>
                  <a:schemeClr val="dk1"/>
                </a:solidFill>
                <a:latin typeface="Arial"/>
                <a:ea typeface="Arial"/>
                <a:cs typeface="Arial"/>
                <a:sym typeface="Arial"/>
              </a:rPr>
              <a:t>False Voters Detected:</a:t>
            </a:r>
            <a:r>
              <a:rPr lang="en" sz="4500" dirty="0">
                <a:solidFill>
                  <a:schemeClr val="dk1"/>
                </a:solidFill>
                <a:latin typeface="Arial"/>
                <a:ea typeface="Arial"/>
                <a:cs typeface="Arial"/>
                <a:sym typeface="Arial"/>
              </a:rPr>
              <a:t> Detection remains stable across p_collusion levels, suggesting effective sampling in identifying a consistent number of false voters.</a:t>
            </a:r>
            <a:endParaRPr sz="4500" dirty="0">
              <a:solidFill>
                <a:schemeClr val="dk1"/>
              </a:solidFill>
              <a:latin typeface="Arial"/>
              <a:ea typeface="Arial"/>
              <a:cs typeface="Arial"/>
              <a:sym typeface="Arial"/>
            </a:endParaRPr>
          </a:p>
          <a:p>
            <a:pPr marL="457200" lvl="0" indent="-300037" algn="l" rtl="0">
              <a:lnSpc>
                <a:spcPct val="115000"/>
              </a:lnSpc>
              <a:spcBef>
                <a:spcPts val="0"/>
              </a:spcBef>
              <a:spcAft>
                <a:spcPts val="0"/>
              </a:spcAft>
              <a:buClr>
                <a:schemeClr val="dk1"/>
              </a:buClr>
              <a:buSzPct val="100000"/>
              <a:buFont typeface="Arial"/>
              <a:buChar char="●"/>
            </a:pPr>
            <a:r>
              <a:rPr lang="en" sz="4500" b="1" dirty="0">
                <a:solidFill>
                  <a:schemeClr val="dk1"/>
                </a:solidFill>
                <a:latin typeface="Arial"/>
                <a:ea typeface="Arial"/>
                <a:cs typeface="Arial"/>
                <a:sym typeface="Arial"/>
              </a:rPr>
              <a:t>False Presents Detected:</a:t>
            </a:r>
            <a:r>
              <a:rPr lang="en" sz="4500" dirty="0">
                <a:solidFill>
                  <a:schemeClr val="dk1"/>
                </a:solidFill>
                <a:latin typeface="Arial"/>
                <a:ea typeface="Arial"/>
                <a:cs typeface="Arial"/>
                <a:sym typeface="Arial"/>
              </a:rPr>
              <a:t> Slightly rises with higher p_collusion but stays below 2.0 on average, indicating effective detection of falsely marked presents.</a:t>
            </a:r>
            <a:endParaRPr sz="4500" dirty="0">
              <a:solidFill>
                <a:schemeClr val="dk1"/>
              </a:solidFill>
              <a:latin typeface="Arial"/>
              <a:ea typeface="Arial"/>
              <a:cs typeface="Arial"/>
              <a:sym typeface="Arial"/>
            </a:endParaRPr>
          </a:p>
          <a:p>
            <a:pPr marL="457200" lvl="0" indent="-300037" algn="l" rtl="0">
              <a:lnSpc>
                <a:spcPct val="115000"/>
              </a:lnSpc>
              <a:spcBef>
                <a:spcPts val="0"/>
              </a:spcBef>
              <a:spcAft>
                <a:spcPts val="0"/>
              </a:spcAft>
              <a:buClr>
                <a:schemeClr val="dk1"/>
              </a:buClr>
              <a:buSzPct val="100000"/>
              <a:buFont typeface="Arial"/>
              <a:buChar char="●"/>
            </a:pPr>
            <a:r>
              <a:rPr lang="en" sz="4500" b="1" dirty="0">
                <a:solidFill>
                  <a:schemeClr val="dk1"/>
                </a:solidFill>
                <a:latin typeface="Arial"/>
                <a:ea typeface="Arial"/>
                <a:cs typeface="Arial"/>
                <a:sym typeface="Arial"/>
              </a:rPr>
              <a:t>False Voters Caught:</a:t>
            </a:r>
            <a:r>
              <a:rPr lang="en" sz="4500" dirty="0">
                <a:solidFill>
                  <a:schemeClr val="dk1"/>
                </a:solidFill>
                <a:latin typeface="Arial"/>
                <a:ea typeface="Arial"/>
                <a:cs typeface="Arial"/>
                <a:sym typeface="Arial"/>
              </a:rPr>
              <a:t> Increases with p_collusion but less significantly, staying around 2.0 at 0.1 and reaching 3.0–4.0 at 0.3.</a:t>
            </a:r>
            <a:endParaRPr sz="4500" b="1" dirty="0">
              <a:solidFill>
                <a:schemeClr val="dk1"/>
              </a:solidFill>
              <a:latin typeface="Arial"/>
              <a:ea typeface="Arial"/>
              <a:cs typeface="Arial"/>
              <a:sym typeface="Arial"/>
            </a:endParaRPr>
          </a:p>
          <a:p>
            <a:pPr marL="457200" lvl="0" indent="0" algn="l" rtl="0">
              <a:lnSpc>
                <a:spcPct val="115000"/>
              </a:lnSpc>
              <a:spcBef>
                <a:spcPts val="1200"/>
              </a:spcBef>
              <a:spcAft>
                <a:spcPts val="0"/>
              </a:spcAft>
              <a:buNone/>
            </a:pPr>
            <a:endParaRPr sz="1300" b="1" dirty="0">
              <a:solidFill>
                <a:schemeClr val="dk1"/>
              </a:solidFill>
              <a:latin typeface="Arial"/>
              <a:ea typeface="Arial"/>
              <a:cs typeface="Arial"/>
              <a:sym typeface="Arial"/>
            </a:endParaRPr>
          </a:p>
          <a:p>
            <a:pPr marL="0" lvl="0" indent="0" algn="l" rtl="0">
              <a:spcBef>
                <a:spcPts val="1200"/>
              </a:spcBef>
              <a:spcAft>
                <a:spcPts val="0"/>
              </a:spcAft>
              <a:buNone/>
            </a:pPr>
            <a:endParaRPr sz="1300" b="1" dirty="0">
              <a:solidFill>
                <a:schemeClr val="dk1"/>
              </a:solidFill>
              <a:latin typeface="Della Respira"/>
              <a:ea typeface="Della Respira"/>
              <a:cs typeface="Della Respira"/>
              <a:sym typeface="Della Respira"/>
            </a:endParaRPr>
          </a:p>
        </p:txBody>
      </p:sp>
      <p:sp>
        <p:nvSpPr>
          <p:cNvPr id="751" name="Google Shape;751;p105"/>
          <p:cNvSpPr txBox="1">
            <a:spLocks noGrp="1"/>
          </p:cNvSpPr>
          <p:nvPr>
            <p:ph type="title"/>
          </p:nvPr>
        </p:nvSpPr>
        <p:spPr>
          <a:xfrm>
            <a:off x="272650" y="327125"/>
            <a:ext cx="4201200" cy="6621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0"/>
              </a:spcAft>
              <a:buClr>
                <a:schemeClr val="dk1"/>
              </a:buClr>
              <a:buSzPts val="1100"/>
              <a:buFont typeface="Arial"/>
              <a:buNone/>
            </a:pPr>
            <a:endParaRPr sz="1679"/>
          </a:p>
          <a:p>
            <a:pPr marL="0" lvl="0" indent="0" algn="l" rtl="0">
              <a:lnSpc>
                <a:spcPct val="115000"/>
              </a:lnSpc>
              <a:spcBef>
                <a:spcPts val="1200"/>
              </a:spcBef>
              <a:spcAft>
                <a:spcPts val="0"/>
              </a:spcAft>
              <a:buClr>
                <a:schemeClr val="dk1"/>
              </a:buClr>
              <a:buSzPts val="1100"/>
              <a:buFont typeface="Arial"/>
              <a:buNone/>
            </a:pPr>
            <a:r>
              <a:rPr lang="en" sz="1679"/>
              <a:t>Impact of p_collusion on Detection Metrics</a:t>
            </a:r>
            <a:endParaRPr sz="600">
              <a:latin typeface="Arial"/>
              <a:ea typeface="Arial"/>
              <a:cs typeface="Arial"/>
              <a:sym typeface="Arial"/>
            </a:endParaRPr>
          </a:p>
          <a:p>
            <a:pPr marL="0" lvl="0" indent="0" algn="ctr" rtl="0">
              <a:lnSpc>
                <a:spcPct val="90000"/>
              </a:lnSpc>
              <a:spcBef>
                <a:spcPts val="1200"/>
              </a:spcBef>
              <a:spcAft>
                <a:spcPts val="0"/>
              </a:spcAft>
              <a:buClr>
                <a:schemeClr val="dk1"/>
              </a:buClr>
              <a:buSzPts val="990"/>
              <a:buFont typeface="Arial"/>
              <a:buNone/>
            </a:pPr>
            <a:endParaRPr sz="218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06"/>
          <p:cNvSpPr/>
          <p:nvPr/>
        </p:nvSpPr>
        <p:spPr>
          <a:xfrm>
            <a:off x="274900" y="1060825"/>
            <a:ext cx="8598900" cy="3928200"/>
          </a:xfrm>
          <a:prstGeom prst="roundRect">
            <a:avLst>
              <a:gd name="adj" fmla="val 1405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600"/>
          </a:p>
        </p:txBody>
      </p:sp>
      <p:sp>
        <p:nvSpPr>
          <p:cNvPr id="757" name="Google Shape;757;p106"/>
          <p:cNvSpPr txBox="1">
            <a:spLocks noGrp="1"/>
          </p:cNvSpPr>
          <p:nvPr>
            <p:ph type="body" idx="1"/>
          </p:nvPr>
        </p:nvSpPr>
        <p:spPr>
          <a:xfrm>
            <a:off x="522550" y="1105352"/>
            <a:ext cx="8103600" cy="14664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1200"/>
              </a:spcBef>
              <a:spcAft>
                <a:spcPts val="0"/>
              </a:spcAft>
              <a:buClr>
                <a:schemeClr val="dk1"/>
              </a:buClr>
              <a:buSzPts val="1200"/>
              <a:buFont typeface="Arial"/>
              <a:buAutoNum type="arabicPeriod"/>
            </a:pPr>
            <a:r>
              <a:rPr lang="en" sz="1200" b="1">
                <a:solidFill>
                  <a:schemeClr val="dk1"/>
                </a:solidFill>
                <a:latin typeface="Arial"/>
                <a:ea typeface="Arial"/>
                <a:cs typeface="Arial"/>
                <a:sym typeface="Arial"/>
              </a:rPr>
              <a:t>Impact of </a:t>
            </a:r>
            <a:r>
              <a:rPr lang="en" sz="1200" b="1">
                <a:solidFill>
                  <a:srgbClr val="188038"/>
                </a:solidFill>
                <a:latin typeface="Roboto Mono"/>
                <a:ea typeface="Roboto Mono"/>
                <a:cs typeface="Roboto Mono"/>
                <a:sym typeface="Roboto Mono"/>
              </a:rPr>
              <a:t>p_collusion</a:t>
            </a:r>
            <a:r>
              <a:rPr lang="en"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a:p>
            <a:pPr marL="914400" lvl="1" indent="-304800" algn="l" rtl="0">
              <a:lnSpc>
                <a:spcPct val="115000"/>
              </a:lnSpc>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The increase in false positives and penalties with higher </a:t>
            </a:r>
            <a:r>
              <a:rPr lang="en" sz="1200">
                <a:solidFill>
                  <a:srgbClr val="188038"/>
                </a:solidFill>
                <a:latin typeface="Roboto Mono"/>
                <a:ea typeface="Roboto Mono"/>
                <a:cs typeface="Roboto Mono"/>
                <a:sym typeface="Roboto Mono"/>
              </a:rPr>
              <a:t>p_collusion</a:t>
            </a:r>
            <a:r>
              <a:rPr lang="en" sz="1200">
                <a:solidFill>
                  <a:schemeClr val="dk1"/>
                </a:solidFill>
                <a:latin typeface="Arial"/>
                <a:ea typeface="Arial"/>
                <a:cs typeface="Arial"/>
                <a:sym typeface="Arial"/>
              </a:rPr>
              <a:t> values indicates that as more students engage in collusion, the system struggles more to accurately identify absences. This suggests that increased monitoring (higher </a:t>
            </a:r>
            <a:r>
              <a:rPr lang="en" sz="1200">
                <a:solidFill>
                  <a:srgbClr val="188038"/>
                </a:solidFill>
                <a:latin typeface="Roboto Mono"/>
                <a:ea typeface="Roboto Mono"/>
                <a:cs typeface="Roboto Mono"/>
                <a:sym typeface="Roboto Mono"/>
              </a:rPr>
              <a:t>k</a:t>
            </a:r>
            <a:r>
              <a:rPr lang="en" sz="1200">
                <a:solidFill>
                  <a:schemeClr val="dk1"/>
                </a:solidFill>
                <a:latin typeface="Arial"/>
                <a:ea typeface="Arial"/>
                <a:cs typeface="Arial"/>
                <a:sym typeface="Arial"/>
              </a:rPr>
              <a:t> and </a:t>
            </a:r>
            <a:r>
              <a:rPr lang="en" sz="1200">
                <a:solidFill>
                  <a:srgbClr val="188038"/>
                </a:solidFill>
                <a:latin typeface="Roboto Mono"/>
                <a:ea typeface="Roboto Mono"/>
                <a:cs typeface="Roboto Mono"/>
                <a:sym typeface="Roboto Mono"/>
              </a:rPr>
              <a:t>m</a:t>
            </a:r>
            <a:r>
              <a:rPr lang="en" sz="1200">
                <a:solidFill>
                  <a:schemeClr val="dk1"/>
                </a:solidFill>
                <a:latin typeface="Arial"/>
                <a:ea typeface="Arial"/>
                <a:cs typeface="Arial"/>
                <a:sym typeface="Arial"/>
              </a:rPr>
              <a:t> values) may be necessary in high-collusion scenarios to reduce these metrics.</a:t>
            </a:r>
            <a:endParaRPr sz="1200">
              <a:solidFill>
                <a:schemeClr val="dk1"/>
              </a:solidFill>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AutoNum type="arabicPeriod"/>
            </a:pPr>
            <a:r>
              <a:rPr lang="en" sz="1200" b="1">
                <a:solidFill>
                  <a:schemeClr val="dk1"/>
                </a:solidFill>
                <a:latin typeface="Arial"/>
                <a:ea typeface="Arial"/>
                <a:cs typeface="Arial"/>
                <a:sym typeface="Arial"/>
              </a:rPr>
              <a:t>Optimal Values of </a:t>
            </a:r>
            <a:r>
              <a:rPr lang="en" sz="1200" b="1">
                <a:solidFill>
                  <a:srgbClr val="188038"/>
                </a:solidFill>
                <a:latin typeface="Roboto Mono"/>
                <a:ea typeface="Roboto Mono"/>
                <a:cs typeface="Roboto Mono"/>
                <a:sym typeface="Roboto Mono"/>
              </a:rPr>
              <a:t>k</a:t>
            </a:r>
            <a:r>
              <a:rPr lang="en" sz="1200" b="1">
                <a:solidFill>
                  <a:schemeClr val="dk1"/>
                </a:solidFill>
                <a:latin typeface="Arial"/>
                <a:ea typeface="Arial"/>
                <a:cs typeface="Arial"/>
                <a:sym typeface="Arial"/>
              </a:rPr>
              <a:t> and </a:t>
            </a:r>
            <a:r>
              <a:rPr lang="en" sz="1200" b="1">
                <a:solidFill>
                  <a:srgbClr val="188038"/>
                </a:solidFill>
                <a:latin typeface="Roboto Mono"/>
                <a:ea typeface="Roboto Mono"/>
                <a:cs typeface="Roboto Mono"/>
                <a:sym typeface="Roboto Mono"/>
              </a:rPr>
              <a:t>m</a:t>
            </a:r>
            <a:r>
              <a:rPr lang="en"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a:p>
            <a:pPr marL="914400" lvl="1" indent="-304800" algn="l" rtl="0">
              <a:lnSpc>
                <a:spcPct val="115000"/>
              </a:lnSpc>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Lower </a:t>
            </a:r>
            <a:r>
              <a:rPr lang="en" sz="1200">
                <a:solidFill>
                  <a:srgbClr val="188038"/>
                </a:solidFill>
                <a:latin typeface="Roboto Mono"/>
                <a:ea typeface="Roboto Mono"/>
                <a:cs typeface="Roboto Mono"/>
                <a:sym typeface="Roboto Mono"/>
              </a:rPr>
              <a:t>k</a:t>
            </a:r>
            <a:r>
              <a:rPr lang="en" sz="1200">
                <a:solidFill>
                  <a:schemeClr val="dk1"/>
                </a:solidFill>
                <a:latin typeface="Arial"/>
                <a:ea typeface="Arial"/>
                <a:cs typeface="Arial"/>
                <a:sym typeface="Arial"/>
              </a:rPr>
              <a:t> values and higher </a:t>
            </a:r>
            <a:r>
              <a:rPr lang="en" sz="1200">
                <a:solidFill>
                  <a:srgbClr val="188038"/>
                </a:solidFill>
                <a:latin typeface="Roboto Mono"/>
                <a:ea typeface="Roboto Mono"/>
                <a:cs typeface="Roboto Mono"/>
                <a:sym typeface="Roboto Mono"/>
              </a:rPr>
              <a:t>m</a:t>
            </a:r>
            <a:r>
              <a:rPr lang="en" sz="1200">
                <a:solidFill>
                  <a:schemeClr val="dk1"/>
                </a:solidFill>
                <a:latin typeface="Arial"/>
                <a:ea typeface="Arial"/>
                <a:cs typeface="Arial"/>
                <a:sym typeface="Arial"/>
              </a:rPr>
              <a:t> values generally reduce false positives and penalties, as higher roll-call sample sizes improve the chances of catching collusion. However, with increased </a:t>
            </a:r>
            <a:r>
              <a:rPr lang="en" sz="1200">
                <a:solidFill>
                  <a:srgbClr val="188038"/>
                </a:solidFill>
                <a:latin typeface="Roboto Mono"/>
                <a:ea typeface="Roboto Mono"/>
                <a:cs typeface="Roboto Mono"/>
                <a:sym typeface="Roboto Mono"/>
              </a:rPr>
              <a:t>p_collusion</a:t>
            </a:r>
            <a:r>
              <a:rPr lang="en" sz="1200">
                <a:solidFill>
                  <a:schemeClr val="dk1"/>
                </a:solidFill>
                <a:latin typeface="Arial"/>
                <a:ea typeface="Arial"/>
                <a:cs typeface="Arial"/>
                <a:sym typeface="Arial"/>
              </a:rPr>
              <a:t>, both </a:t>
            </a:r>
            <a:r>
              <a:rPr lang="en" sz="1200">
                <a:solidFill>
                  <a:srgbClr val="188038"/>
                </a:solidFill>
                <a:latin typeface="Roboto Mono"/>
                <a:ea typeface="Roboto Mono"/>
                <a:cs typeface="Roboto Mono"/>
                <a:sym typeface="Roboto Mono"/>
              </a:rPr>
              <a:t>k</a:t>
            </a:r>
            <a:r>
              <a:rPr lang="en" sz="1200">
                <a:solidFill>
                  <a:schemeClr val="dk1"/>
                </a:solidFill>
                <a:latin typeface="Arial"/>
                <a:ea typeface="Arial"/>
                <a:cs typeface="Arial"/>
                <a:sym typeface="Arial"/>
              </a:rPr>
              <a:t> and </a:t>
            </a:r>
            <a:r>
              <a:rPr lang="en" sz="1200">
                <a:solidFill>
                  <a:srgbClr val="188038"/>
                </a:solidFill>
                <a:latin typeface="Roboto Mono"/>
                <a:ea typeface="Roboto Mono"/>
                <a:cs typeface="Roboto Mono"/>
                <a:sym typeface="Roboto Mono"/>
              </a:rPr>
              <a:t>m</a:t>
            </a:r>
            <a:r>
              <a:rPr lang="en" sz="1200">
                <a:solidFill>
                  <a:schemeClr val="dk1"/>
                </a:solidFill>
                <a:latin typeface="Arial"/>
                <a:ea typeface="Arial"/>
                <a:cs typeface="Arial"/>
                <a:sym typeface="Arial"/>
              </a:rPr>
              <a:t> may need to be adjusted upwards to keep false positives and penalties manageable.</a:t>
            </a:r>
            <a:endParaRPr sz="1200">
              <a:solidFill>
                <a:schemeClr val="dk1"/>
              </a:solidFill>
              <a:latin typeface="Arial"/>
              <a:ea typeface="Arial"/>
              <a:cs typeface="Arial"/>
              <a:sym typeface="Arial"/>
            </a:endParaRPr>
          </a:p>
          <a:p>
            <a:pPr marL="914400" lvl="1" indent="-304800" algn="l" rtl="0">
              <a:lnSpc>
                <a:spcPct val="115000"/>
              </a:lnSpc>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These heatmaps indicate that the optimal combination of </a:t>
            </a:r>
            <a:r>
              <a:rPr lang="en" sz="1200">
                <a:solidFill>
                  <a:srgbClr val="188038"/>
                </a:solidFill>
                <a:latin typeface="Roboto Mono"/>
                <a:ea typeface="Roboto Mono"/>
                <a:cs typeface="Roboto Mono"/>
                <a:sym typeface="Roboto Mono"/>
              </a:rPr>
              <a:t>k</a:t>
            </a:r>
            <a:r>
              <a:rPr lang="en" sz="1200">
                <a:solidFill>
                  <a:schemeClr val="dk1"/>
                </a:solidFill>
                <a:latin typeface="Arial"/>
                <a:ea typeface="Arial"/>
                <a:cs typeface="Arial"/>
                <a:sym typeface="Arial"/>
              </a:rPr>
              <a:t> and </a:t>
            </a:r>
            <a:r>
              <a:rPr lang="en" sz="1200">
                <a:solidFill>
                  <a:srgbClr val="188038"/>
                </a:solidFill>
                <a:latin typeface="Roboto Mono"/>
                <a:ea typeface="Roboto Mono"/>
                <a:cs typeface="Roboto Mono"/>
                <a:sym typeface="Roboto Mono"/>
              </a:rPr>
              <a:t>m</a:t>
            </a:r>
            <a:r>
              <a:rPr lang="en" sz="1200">
                <a:solidFill>
                  <a:schemeClr val="dk1"/>
                </a:solidFill>
                <a:latin typeface="Arial"/>
                <a:ea typeface="Arial"/>
                <a:cs typeface="Arial"/>
                <a:sym typeface="Arial"/>
              </a:rPr>
              <a:t> will depend on the acceptable threshold for false positives and penalties in a real-world scenario.</a:t>
            </a:r>
            <a:endParaRPr sz="1200">
              <a:solidFill>
                <a:schemeClr val="dk1"/>
              </a:solidFill>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AutoNum type="arabicPeriod"/>
            </a:pPr>
            <a:r>
              <a:rPr lang="en" sz="1200" b="1">
                <a:solidFill>
                  <a:schemeClr val="dk1"/>
                </a:solidFill>
                <a:latin typeface="Arial"/>
                <a:ea typeface="Arial"/>
                <a:cs typeface="Arial"/>
                <a:sym typeface="Arial"/>
              </a:rPr>
              <a:t>Scalability</a:t>
            </a:r>
            <a:r>
              <a:rPr lang="en"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a:p>
            <a:pPr marL="914400" lvl="1" indent="-304800" algn="l" rtl="0">
              <a:lnSpc>
                <a:spcPct val="115000"/>
              </a:lnSpc>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By adjusting </a:t>
            </a:r>
            <a:r>
              <a:rPr lang="en" sz="1200">
                <a:solidFill>
                  <a:srgbClr val="188038"/>
                </a:solidFill>
                <a:latin typeface="Roboto Mono"/>
                <a:ea typeface="Roboto Mono"/>
                <a:cs typeface="Roboto Mono"/>
                <a:sym typeface="Roboto Mono"/>
              </a:rPr>
              <a:t>p_collusion</a:t>
            </a:r>
            <a:r>
              <a:rPr lang="en" sz="1200">
                <a:solidFill>
                  <a:schemeClr val="dk1"/>
                </a:solidFill>
                <a:latin typeface="Arial"/>
                <a:ea typeface="Arial"/>
                <a:cs typeface="Arial"/>
                <a:sym typeface="Arial"/>
              </a:rPr>
              <a:t>, this model demonstrates its ability to scale with different levels of student collusion. As </a:t>
            </a:r>
            <a:r>
              <a:rPr lang="en" sz="1200">
                <a:solidFill>
                  <a:srgbClr val="188038"/>
                </a:solidFill>
                <a:latin typeface="Roboto Mono"/>
                <a:ea typeface="Roboto Mono"/>
                <a:cs typeface="Roboto Mono"/>
                <a:sym typeface="Roboto Mono"/>
              </a:rPr>
              <a:t>p_collusion</a:t>
            </a:r>
            <a:r>
              <a:rPr lang="en" sz="1200">
                <a:solidFill>
                  <a:schemeClr val="dk1"/>
                </a:solidFill>
                <a:latin typeface="Arial"/>
                <a:ea typeface="Arial"/>
                <a:cs typeface="Arial"/>
                <a:sym typeface="Arial"/>
              </a:rPr>
              <a:t> rises, the system's ability to detect falsifications diminishes, showing the need for adaptive confirmation thresholds based on the estimated level of collusion.</a:t>
            </a:r>
            <a:endParaRPr sz="1200">
              <a:solidFill>
                <a:schemeClr val="dk1"/>
              </a:solidFill>
              <a:latin typeface="Arial"/>
              <a:ea typeface="Arial"/>
              <a:cs typeface="Arial"/>
              <a:sym typeface="Arial"/>
            </a:endParaRPr>
          </a:p>
          <a:p>
            <a:pPr marL="457200" lvl="0" indent="0" algn="l" rtl="0">
              <a:lnSpc>
                <a:spcPct val="95000"/>
              </a:lnSpc>
              <a:spcBef>
                <a:spcPts val="1200"/>
              </a:spcBef>
              <a:spcAft>
                <a:spcPts val="0"/>
              </a:spcAft>
              <a:buNone/>
            </a:pPr>
            <a:endParaRPr sz="900" b="1">
              <a:solidFill>
                <a:schemeClr val="dk1"/>
              </a:solidFill>
              <a:latin typeface="Arial"/>
              <a:ea typeface="Arial"/>
              <a:cs typeface="Arial"/>
              <a:sym typeface="Arial"/>
            </a:endParaRPr>
          </a:p>
          <a:p>
            <a:pPr marL="0" lvl="0" indent="0" algn="l" rtl="0">
              <a:lnSpc>
                <a:spcPct val="80000"/>
              </a:lnSpc>
              <a:spcBef>
                <a:spcPts val="1200"/>
              </a:spcBef>
              <a:spcAft>
                <a:spcPts val="0"/>
              </a:spcAft>
              <a:buSzPts val="523"/>
              <a:buNone/>
            </a:pPr>
            <a:endParaRPr sz="760">
              <a:solidFill>
                <a:schemeClr val="dk1"/>
              </a:solidFill>
            </a:endParaRPr>
          </a:p>
        </p:txBody>
      </p:sp>
      <p:sp>
        <p:nvSpPr>
          <p:cNvPr id="758" name="Google Shape;758;p106"/>
          <p:cNvSpPr txBox="1">
            <a:spLocks noGrp="1"/>
          </p:cNvSpPr>
          <p:nvPr>
            <p:ph type="title"/>
          </p:nvPr>
        </p:nvSpPr>
        <p:spPr>
          <a:xfrm>
            <a:off x="2547100" y="327125"/>
            <a:ext cx="6326700" cy="662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Interpretation of results</a:t>
            </a:r>
            <a:endParaRPr/>
          </a:p>
        </p:txBody>
      </p:sp>
      <p:sp>
        <p:nvSpPr>
          <p:cNvPr id="759" name="Google Shape;759;p106"/>
          <p:cNvSpPr txBox="1">
            <a:spLocks noGrp="1"/>
          </p:cNvSpPr>
          <p:nvPr>
            <p:ph type="subTitle" idx="3"/>
          </p:nvPr>
        </p:nvSpPr>
        <p:spPr>
          <a:xfrm>
            <a:off x="274950" y="284775"/>
            <a:ext cx="2096400" cy="70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1800">
                <a:solidFill>
                  <a:schemeClr val="dk1"/>
                </a:solidFill>
              </a:rPr>
              <a:t>Observation</a:t>
            </a:r>
            <a:endParaRPr sz="18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pic>
        <p:nvPicPr>
          <p:cNvPr id="764" name="Google Shape;764;p107"/>
          <p:cNvPicPr preferRelativeResize="0">
            <a:picLocks noGrp="1"/>
          </p:cNvPicPr>
          <p:nvPr>
            <p:ph type="pic" idx="2"/>
          </p:nvPr>
        </p:nvPicPr>
        <p:blipFill rotWithShape="1">
          <a:blip r:embed="rId3">
            <a:alphaModFix/>
          </a:blip>
          <a:srcRect r="52921"/>
          <a:stretch/>
        </p:blipFill>
        <p:spPr>
          <a:xfrm>
            <a:off x="6777400" y="1159275"/>
            <a:ext cx="2096400" cy="3705000"/>
          </a:xfrm>
          <a:prstGeom prst="roundRect">
            <a:avLst>
              <a:gd name="adj" fmla="val 16667"/>
            </a:avLst>
          </a:prstGeom>
        </p:spPr>
      </p:pic>
      <p:sp>
        <p:nvSpPr>
          <p:cNvPr id="765" name="Google Shape;765;p107"/>
          <p:cNvSpPr txBox="1">
            <a:spLocks noGrp="1"/>
          </p:cNvSpPr>
          <p:nvPr>
            <p:ph type="body" idx="1"/>
          </p:nvPr>
        </p:nvSpPr>
        <p:spPr>
          <a:xfrm>
            <a:off x="545275" y="1321275"/>
            <a:ext cx="5795400" cy="3306600"/>
          </a:xfrm>
          <a:prstGeom prst="rect">
            <a:avLst/>
          </a:prstGeom>
        </p:spPr>
        <p:txBody>
          <a:bodyPr spcFirstLastPara="1" wrap="square" lIns="91425" tIns="91425" rIns="91425" bIns="91425" anchor="t" anchorCtr="0">
            <a:normAutofit fontScale="92500" lnSpcReduction="10000"/>
          </a:bodyPr>
          <a:lstStyle/>
          <a:p>
            <a:pPr marL="457200" lvl="0" indent="-298450" algn="l" rtl="0">
              <a:lnSpc>
                <a:spcPct val="115000"/>
              </a:lnSpc>
              <a:spcBef>
                <a:spcPts val="1200"/>
              </a:spcBef>
              <a:spcAft>
                <a:spcPts val="0"/>
              </a:spcAft>
              <a:buClr>
                <a:schemeClr val="dk1"/>
              </a:buClr>
              <a:buSzPts val="1100"/>
              <a:buFont typeface="Arial"/>
              <a:buAutoNum type="arabicPeriod"/>
            </a:pPr>
            <a:r>
              <a:rPr lang="en" sz="1100" b="1">
                <a:solidFill>
                  <a:schemeClr val="dk1"/>
                </a:solidFill>
                <a:latin typeface="Arial"/>
                <a:ea typeface="Arial"/>
                <a:cs typeface="Arial"/>
                <a:sym typeface="Arial"/>
              </a:rPr>
              <a:t>New Colluding Group Behavior</a:t>
            </a:r>
            <a:r>
              <a:rPr lang="en"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Two new functions, </a:t>
            </a:r>
            <a:r>
              <a:rPr lang="en" sz="1100">
                <a:solidFill>
                  <a:srgbClr val="188038"/>
                </a:solidFill>
                <a:latin typeface="Roboto Mono"/>
                <a:ea typeface="Roboto Mono"/>
                <a:cs typeface="Roboto Mono"/>
                <a:sym typeface="Roboto Mono"/>
              </a:rPr>
              <a:t>initialize_colluding_groups_with_rotation</a:t>
            </a:r>
            <a:r>
              <a:rPr lang="en" sz="1100">
                <a:solidFill>
                  <a:schemeClr val="dk1"/>
                </a:solidFill>
                <a:latin typeface="Arial"/>
                <a:ea typeface="Arial"/>
                <a:cs typeface="Arial"/>
                <a:sym typeface="Arial"/>
              </a:rPr>
              <a:t> and </a:t>
            </a:r>
            <a:r>
              <a:rPr lang="en" sz="1100">
                <a:solidFill>
                  <a:srgbClr val="188038"/>
                </a:solidFill>
                <a:latin typeface="Roboto Mono"/>
                <a:ea typeface="Roboto Mono"/>
                <a:cs typeface="Roboto Mono"/>
                <a:sym typeface="Roboto Mono"/>
              </a:rPr>
              <a:t>rotate_group_attendance_with_turns</a:t>
            </a:r>
            <a:r>
              <a:rPr lang="en" sz="1100">
                <a:solidFill>
                  <a:schemeClr val="dk1"/>
                </a:solidFill>
                <a:latin typeface="Arial"/>
                <a:ea typeface="Arial"/>
                <a:cs typeface="Arial"/>
                <a:sym typeface="Arial"/>
              </a:rPr>
              <a:t>, were added to define and implement a rotation-based collusion strategy.</a:t>
            </a:r>
            <a:endParaRPr sz="11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This modified approach divides colluding students into groups, where each group takes turns in marking false attendance. Only one group at a time engages in false attendance during each simulation round.</a:t>
            </a:r>
            <a:endParaRPr sz="11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AutoNum type="arabicPeriod"/>
            </a:pPr>
            <a:r>
              <a:rPr lang="en" sz="1100" b="1">
                <a:solidFill>
                  <a:schemeClr val="dk1"/>
                </a:solidFill>
                <a:latin typeface="Arial"/>
                <a:ea typeface="Arial"/>
                <a:cs typeface="Arial"/>
                <a:sym typeface="Arial"/>
              </a:rPr>
              <a:t>Turn-Based False Attendance Rotation</a:t>
            </a:r>
            <a:r>
              <a:rPr lang="en"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In </a:t>
            </a:r>
            <a:r>
              <a:rPr lang="en" sz="1100">
                <a:solidFill>
                  <a:srgbClr val="188038"/>
                </a:solidFill>
                <a:latin typeface="Roboto Mono"/>
                <a:ea typeface="Roboto Mono"/>
                <a:cs typeface="Roboto Mono"/>
                <a:sym typeface="Roboto Mono"/>
              </a:rPr>
              <a:t>rotate_group_attendance_with_turns</a:t>
            </a:r>
            <a:r>
              <a:rPr lang="en" sz="1100">
                <a:solidFill>
                  <a:schemeClr val="dk1"/>
                </a:solidFill>
                <a:latin typeface="Arial"/>
                <a:ea typeface="Arial"/>
                <a:cs typeface="Arial"/>
                <a:sym typeface="Arial"/>
              </a:rPr>
              <a:t>, only the group designated for that round will have its members falsely mark themselves as absent.</a:t>
            </a:r>
            <a:endParaRPr sz="11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This rotation-based strategy simulates a more sophisticated collusion tactic, where colluding students coordinate their attendance status to avoid detection.</a:t>
            </a:r>
            <a:endParaRPr sz="11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AutoNum type="arabicPeriod"/>
            </a:pPr>
            <a:r>
              <a:rPr lang="en" sz="1100" b="1">
                <a:solidFill>
                  <a:schemeClr val="dk1"/>
                </a:solidFill>
                <a:latin typeface="Arial"/>
                <a:ea typeface="Arial"/>
                <a:cs typeface="Arial"/>
                <a:sym typeface="Arial"/>
              </a:rPr>
              <a:t>Group-Based Confirmations</a:t>
            </a:r>
            <a:r>
              <a:rPr lang="en"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The function </a:t>
            </a:r>
            <a:r>
              <a:rPr lang="en" sz="1100">
                <a:solidFill>
                  <a:srgbClr val="188038"/>
                </a:solidFill>
                <a:latin typeface="Roboto Mono"/>
                <a:ea typeface="Roboto Mono"/>
                <a:cs typeface="Roboto Mono"/>
                <a:sym typeface="Roboto Mono"/>
              </a:rPr>
              <a:t>generate_group_confirmations_within_rotation</a:t>
            </a:r>
            <a:r>
              <a:rPr lang="en" sz="1100">
                <a:solidFill>
                  <a:schemeClr val="dk1"/>
                </a:solidFill>
                <a:latin typeface="Arial"/>
                <a:ea typeface="Arial"/>
                <a:cs typeface="Arial"/>
                <a:sym typeface="Arial"/>
              </a:rPr>
              <a:t> was modified to have present members within a colluding group confirm the attendance of absent members. This creates a system where colluding members vouch for each other, thus potentially increasing the challenge of detecting false presents.</a:t>
            </a:r>
            <a:endParaRPr>
              <a:solidFill>
                <a:schemeClr val="dk1"/>
              </a:solidFill>
            </a:endParaRPr>
          </a:p>
        </p:txBody>
      </p:sp>
      <p:sp>
        <p:nvSpPr>
          <p:cNvPr id="766" name="Google Shape;766;p107"/>
          <p:cNvSpPr txBox="1">
            <a:spLocks noGrp="1"/>
          </p:cNvSpPr>
          <p:nvPr>
            <p:ph type="title"/>
          </p:nvPr>
        </p:nvSpPr>
        <p:spPr>
          <a:xfrm>
            <a:off x="274950" y="327125"/>
            <a:ext cx="6326700" cy="662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ct val="34375"/>
              <a:buFont typeface="Arial"/>
              <a:buNone/>
            </a:pPr>
            <a:r>
              <a:rPr lang="en"/>
              <a:t>New colluding group behaviour</a:t>
            </a:r>
            <a:endParaRPr/>
          </a:p>
        </p:txBody>
      </p:sp>
      <p:sp>
        <p:nvSpPr>
          <p:cNvPr id="767" name="Google Shape;767;p107"/>
          <p:cNvSpPr txBox="1">
            <a:spLocks noGrp="1"/>
          </p:cNvSpPr>
          <p:nvPr>
            <p:ph type="subTitle" idx="3"/>
          </p:nvPr>
        </p:nvSpPr>
        <p:spPr>
          <a:xfrm>
            <a:off x="6777400" y="284775"/>
            <a:ext cx="2096400" cy="70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Modifications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pic>
        <p:nvPicPr>
          <p:cNvPr id="772" name="Google Shape;772;p108"/>
          <p:cNvPicPr preferRelativeResize="0">
            <a:picLocks noGrp="1"/>
          </p:cNvPicPr>
          <p:nvPr>
            <p:ph type="pic" idx="2"/>
          </p:nvPr>
        </p:nvPicPr>
        <p:blipFill rotWithShape="1">
          <a:blip r:embed="rId3">
            <a:alphaModFix/>
          </a:blip>
          <a:srcRect r="40649"/>
          <a:stretch/>
        </p:blipFill>
        <p:spPr>
          <a:xfrm>
            <a:off x="274950" y="1198650"/>
            <a:ext cx="2096400" cy="3705000"/>
          </a:xfrm>
          <a:prstGeom prst="roundRect">
            <a:avLst>
              <a:gd name="adj" fmla="val 16667"/>
            </a:avLst>
          </a:prstGeom>
        </p:spPr>
      </p:pic>
      <p:sp>
        <p:nvSpPr>
          <p:cNvPr id="773" name="Google Shape;773;p108"/>
          <p:cNvSpPr txBox="1">
            <a:spLocks noGrp="1"/>
          </p:cNvSpPr>
          <p:nvPr>
            <p:ph type="body" idx="1"/>
          </p:nvPr>
        </p:nvSpPr>
        <p:spPr>
          <a:xfrm>
            <a:off x="2547100" y="1237950"/>
            <a:ext cx="6424200" cy="3626400"/>
          </a:xfrm>
          <a:prstGeom prst="rect">
            <a:avLst/>
          </a:prstGeom>
        </p:spPr>
        <p:txBody>
          <a:bodyPr spcFirstLastPara="1" wrap="square" lIns="91425" tIns="91425" rIns="91425" bIns="91425" anchor="t" anchorCtr="0">
            <a:normAutofit fontScale="85000" lnSpcReduction="10000"/>
          </a:bodyPr>
          <a:lstStyle/>
          <a:p>
            <a:pPr marL="0" lvl="0" indent="0" algn="l" rtl="0">
              <a:lnSpc>
                <a:spcPct val="115000"/>
              </a:lnSpc>
              <a:spcBef>
                <a:spcPts val="1200"/>
              </a:spcBef>
              <a:spcAft>
                <a:spcPts val="0"/>
              </a:spcAft>
              <a:buClr>
                <a:schemeClr val="dk1"/>
              </a:buClr>
              <a:buSzPct val="100000"/>
              <a:buFont typeface="Arial"/>
              <a:buNone/>
            </a:pPr>
            <a:r>
              <a:rPr lang="en" sz="1100">
                <a:solidFill>
                  <a:schemeClr val="dk1"/>
                </a:solidFill>
                <a:latin typeface="Arial"/>
                <a:ea typeface="Arial"/>
                <a:cs typeface="Arial"/>
                <a:sym typeface="Arial"/>
              </a:rPr>
              <a:t>This new collusion behavior impacts only the metric for </a:t>
            </a:r>
            <a:r>
              <a:rPr lang="en" sz="1100" b="1">
                <a:solidFill>
                  <a:schemeClr val="dk1"/>
                </a:solidFill>
                <a:latin typeface="Arial"/>
                <a:ea typeface="Arial"/>
                <a:cs typeface="Arial"/>
                <a:sym typeface="Arial"/>
              </a:rPr>
              <a:t>average false presents detected</a:t>
            </a:r>
            <a:r>
              <a:rPr lang="en" sz="1100">
                <a:solidFill>
                  <a:schemeClr val="dk1"/>
                </a:solidFill>
                <a:latin typeface="Arial"/>
                <a:ea typeface="Arial"/>
                <a:cs typeface="Arial"/>
                <a:sym typeface="Arial"/>
              </a:rPr>
              <a:t>. Here’s why and how this change affects this specific metric:</a:t>
            </a:r>
            <a:endParaRPr sz="1100">
              <a:solidFill>
                <a:schemeClr val="dk1"/>
              </a:solidFill>
              <a:latin typeface="Arial"/>
              <a:ea typeface="Arial"/>
              <a:cs typeface="Arial"/>
              <a:sym typeface="Arial"/>
            </a:endParaRPr>
          </a:p>
          <a:p>
            <a:pPr marL="457200" lvl="0" indent="-287972" algn="l" rtl="0">
              <a:lnSpc>
                <a:spcPct val="115000"/>
              </a:lnSpc>
              <a:spcBef>
                <a:spcPts val="1200"/>
              </a:spcBef>
              <a:spcAft>
                <a:spcPts val="0"/>
              </a:spcAft>
              <a:buClr>
                <a:schemeClr val="dk1"/>
              </a:buClr>
              <a:buSzPct val="100000"/>
              <a:buFont typeface="Arial"/>
              <a:buAutoNum type="arabicPeriod"/>
            </a:pPr>
            <a:r>
              <a:rPr lang="en" sz="1100" b="1">
                <a:solidFill>
                  <a:schemeClr val="dk1"/>
                </a:solidFill>
                <a:latin typeface="Arial"/>
                <a:ea typeface="Arial"/>
                <a:cs typeface="Arial"/>
                <a:sym typeface="Arial"/>
              </a:rPr>
              <a:t>Increased Difficulty in Detecting False Presents</a:t>
            </a:r>
            <a:r>
              <a:rPr lang="en"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914400" lvl="1" indent="-287972" algn="l" rtl="0">
              <a:lnSpc>
                <a:spcPct val="115000"/>
              </a:lnSpc>
              <a:spcBef>
                <a:spcPts val="0"/>
              </a:spcBef>
              <a:spcAft>
                <a:spcPts val="0"/>
              </a:spcAft>
              <a:buClr>
                <a:schemeClr val="dk1"/>
              </a:buClr>
              <a:buSzPct val="100000"/>
              <a:buFont typeface="Arial"/>
              <a:buChar char="○"/>
            </a:pPr>
            <a:r>
              <a:rPr lang="en" sz="1100">
                <a:solidFill>
                  <a:schemeClr val="dk1"/>
                </a:solidFill>
                <a:latin typeface="Arial"/>
                <a:ea typeface="Arial"/>
                <a:cs typeface="Arial"/>
                <a:sym typeface="Arial"/>
              </a:rPr>
              <a:t>By organizing collusion in groups with rotational attendance falsification, this system creates a scenario where only a subset of colluders are marked as absent in each round. This reduces the likelihood that all colluding students are identified simultaneously, making it harder to detect absences.</a:t>
            </a:r>
            <a:endParaRPr sz="1100">
              <a:solidFill>
                <a:schemeClr val="dk1"/>
              </a:solidFill>
              <a:latin typeface="Arial"/>
              <a:ea typeface="Arial"/>
              <a:cs typeface="Arial"/>
              <a:sym typeface="Arial"/>
            </a:endParaRPr>
          </a:p>
          <a:p>
            <a:pPr marL="914400" lvl="1" indent="-287972" algn="l" rtl="0">
              <a:lnSpc>
                <a:spcPct val="115000"/>
              </a:lnSpc>
              <a:spcBef>
                <a:spcPts val="0"/>
              </a:spcBef>
              <a:spcAft>
                <a:spcPts val="0"/>
              </a:spcAft>
              <a:buClr>
                <a:schemeClr val="dk1"/>
              </a:buClr>
              <a:buSzPct val="100000"/>
              <a:buFont typeface="Arial"/>
              <a:buChar char="○"/>
            </a:pPr>
            <a:r>
              <a:rPr lang="en" sz="1100">
                <a:solidFill>
                  <a:schemeClr val="dk1"/>
                </a:solidFill>
                <a:latin typeface="Arial"/>
                <a:ea typeface="Arial"/>
                <a:cs typeface="Arial"/>
                <a:sym typeface="Arial"/>
              </a:rPr>
              <a:t>The group-based confirmation within each colluding group ensures that the absent members receive consistent confirmations from present members, further obscuring the true attendance status.</a:t>
            </a:r>
            <a:endParaRPr sz="1100">
              <a:solidFill>
                <a:schemeClr val="dk1"/>
              </a:solidFill>
              <a:latin typeface="Arial"/>
              <a:ea typeface="Arial"/>
              <a:cs typeface="Arial"/>
              <a:sym typeface="Arial"/>
            </a:endParaRPr>
          </a:p>
          <a:p>
            <a:pPr marL="457200" lvl="0" indent="-287972" algn="l" rtl="0">
              <a:lnSpc>
                <a:spcPct val="115000"/>
              </a:lnSpc>
              <a:spcBef>
                <a:spcPts val="0"/>
              </a:spcBef>
              <a:spcAft>
                <a:spcPts val="0"/>
              </a:spcAft>
              <a:buClr>
                <a:schemeClr val="dk1"/>
              </a:buClr>
              <a:buSzPct val="100000"/>
              <a:buFont typeface="Arial"/>
              <a:buAutoNum type="arabicPeriod"/>
            </a:pPr>
            <a:r>
              <a:rPr lang="en" sz="1100" b="1">
                <a:solidFill>
                  <a:schemeClr val="dk1"/>
                </a:solidFill>
                <a:latin typeface="Arial"/>
                <a:ea typeface="Arial"/>
                <a:cs typeface="Arial"/>
                <a:sym typeface="Arial"/>
              </a:rPr>
              <a:t>Higher Average False Presents Detected</a:t>
            </a:r>
            <a:r>
              <a:rPr lang="en"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914400" lvl="1" indent="-287972" algn="l" rtl="0">
              <a:lnSpc>
                <a:spcPct val="115000"/>
              </a:lnSpc>
              <a:spcBef>
                <a:spcPts val="0"/>
              </a:spcBef>
              <a:spcAft>
                <a:spcPts val="0"/>
              </a:spcAft>
              <a:buClr>
                <a:schemeClr val="dk1"/>
              </a:buClr>
              <a:buSzPct val="100000"/>
              <a:buFont typeface="Arial"/>
              <a:buChar char="○"/>
            </a:pPr>
            <a:r>
              <a:rPr lang="en" sz="1100">
                <a:solidFill>
                  <a:schemeClr val="dk1"/>
                </a:solidFill>
                <a:latin typeface="Arial"/>
                <a:ea typeface="Arial"/>
                <a:cs typeface="Arial"/>
                <a:sym typeface="Arial"/>
              </a:rPr>
              <a:t>With the rotational strategy, the system is less likely to detect all absentees accurately in a single round. Therefore, the average false presents detected metric rises because more colluders succeed in falsely marking their attendance over multiple rounds.</a:t>
            </a:r>
            <a:endParaRPr sz="1100">
              <a:solidFill>
                <a:schemeClr val="dk1"/>
              </a:solidFill>
              <a:latin typeface="Arial"/>
              <a:ea typeface="Arial"/>
              <a:cs typeface="Arial"/>
              <a:sym typeface="Arial"/>
            </a:endParaRPr>
          </a:p>
          <a:p>
            <a:pPr marL="914400" lvl="1" indent="-287972" algn="l" rtl="0">
              <a:lnSpc>
                <a:spcPct val="115000"/>
              </a:lnSpc>
              <a:spcBef>
                <a:spcPts val="0"/>
              </a:spcBef>
              <a:spcAft>
                <a:spcPts val="0"/>
              </a:spcAft>
              <a:buClr>
                <a:schemeClr val="dk1"/>
              </a:buClr>
              <a:buSzPct val="100000"/>
              <a:buFont typeface="Arial"/>
              <a:buChar char="○"/>
            </a:pPr>
            <a:r>
              <a:rPr lang="en" sz="1100">
                <a:solidFill>
                  <a:schemeClr val="dk1"/>
                </a:solidFill>
                <a:latin typeface="Arial"/>
                <a:ea typeface="Arial"/>
                <a:cs typeface="Arial"/>
                <a:sym typeface="Arial"/>
              </a:rPr>
              <a:t>The increase in false presents detected is likely due to the coordinated nature of the confirmation system within colluding groups, which lowers the probability that an absent student will be flagged as falsely present in each round.</a:t>
            </a:r>
            <a:endParaRPr sz="1100">
              <a:solidFill>
                <a:schemeClr val="dk1"/>
              </a:solidFill>
              <a:latin typeface="Arial"/>
              <a:ea typeface="Arial"/>
              <a:cs typeface="Arial"/>
              <a:sym typeface="Arial"/>
            </a:endParaRPr>
          </a:p>
          <a:p>
            <a:pPr marL="457200" lvl="0" indent="-287972" algn="l" rtl="0">
              <a:lnSpc>
                <a:spcPct val="115000"/>
              </a:lnSpc>
              <a:spcBef>
                <a:spcPts val="0"/>
              </a:spcBef>
              <a:spcAft>
                <a:spcPts val="0"/>
              </a:spcAft>
              <a:buClr>
                <a:schemeClr val="dk1"/>
              </a:buClr>
              <a:buSzPct val="100000"/>
              <a:buFont typeface="Arial"/>
              <a:buAutoNum type="arabicPeriod"/>
            </a:pPr>
            <a:r>
              <a:rPr lang="en" sz="1100" b="1">
                <a:solidFill>
                  <a:schemeClr val="dk1"/>
                </a:solidFill>
                <a:latin typeface="Arial"/>
                <a:ea typeface="Arial"/>
                <a:cs typeface="Arial"/>
                <a:sym typeface="Arial"/>
              </a:rPr>
              <a:t>Isolated Impact on False Presents</a:t>
            </a:r>
            <a:r>
              <a:rPr lang="en"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914400" lvl="1" indent="-287972" algn="l" rtl="0">
              <a:lnSpc>
                <a:spcPct val="115000"/>
              </a:lnSpc>
              <a:spcBef>
                <a:spcPts val="0"/>
              </a:spcBef>
              <a:spcAft>
                <a:spcPts val="0"/>
              </a:spcAft>
              <a:buClr>
                <a:schemeClr val="dk1"/>
              </a:buClr>
              <a:buSzPct val="100000"/>
              <a:buFont typeface="Arial"/>
              <a:buChar char="○"/>
            </a:pPr>
            <a:r>
              <a:rPr lang="en" sz="1100">
                <a:solidFill>
                  <a:schemeClr val="dk1"/>
                </a:solidFill>
                <a:latin typeface="Arial"/>
                <a:ea typeface="Arial"/>
                <a:cs typeface="Arial"/>
                <a:sym typeface="Arial"/>
              </a:rPr>
              <a:t>Other metrics like false positives, penalties, false voters detected, and false voters caught remain largely unaffected. This is because these metrics are more influenced by the structure of the confirmation network and the roll-call sampling process. The rotational attendance behavior primarily impacts the identification of false presents due to the coordinated confirmations within colluding groups.</a:t>
            </a:r>
            <a:endParaRPr>
              <a:solidFill>
                <a:schemeClr val="dk1"/>
              </a:solidFill>
            </a:endParaRPr>
          </a:p>
        </p:txBody>
      </p:sp>
      <p:sp>
        <p:nvSpPr>
          <p:cNvPr id="774" name="Google Shape;774;p108"/>
          <p:cNvSpPr txBox="1">
            <a:spLocks noGrp="1"/>
          </p:cNvSpPr>
          <p:nvPr>
            <p:ph type="title"/>
          </p:nvPr>
        </p:nvSpPr>
        <p:spPr>
          <a:xfrm>
            <a:off x="2547100" y="327125"/>
            <a:ext cx="6326700" cy="662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Impact on results</a:t>
            </a:r>
            <a:endParaRPr/>
          </a:p>
        </p:txBody>
      </p:sp>
      <p:sp>
        <p:nvSpPr>
          <p:cNvPr id="775" name="Google Shape;775;p108"/>
          <p:cNvSpPr txBox="1">
            <a:spLocks noGrp="1"/>
          </p:cNvSpPr>
          <p:nvPr>
            <p:ph type="subTitle" idx="3"/>
          </p:nvPr>
        </p:nvSpPr>
        <p:spPr>
          <a:xfrm>
            <a:off x="274950" y="284775"/>
            <a:ext cx="2096400" cy="70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Modifications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pic>
        <p:nvPicPr>
          <p:cNvPr id="780" name="Google Shape;780;p109"/>
          <p:cNvPicPr preferRelativeResize="0">
            <a:picLocks noGrp="1"/>
          </p:cNvPicPr>
          <p:nvPr>
            <p:ph type="pic" idx="2"/>
          </p:nvPr>
        </p:nvPicPr>
        <p:blipFill rotWithShape="1">
          <a:blip r:embed="rId3">
            <a:alphaModFix/>
          </a:blip>
          <a:srcRect l="30384" r="30380"/>
          <a:stretch/>
        </p:blipFill>
        <p:spPr>
          <a:xfrm>
            <a:off x="6777400" y="1352225"/>
            <a:ext cx="2096400" cy="3510600"/>
          </a:xfrm>
          <a:prstGeom prst="roundRect">
            <a:avLst>
              <a:gd name="adj" fmla="val 16667"/>
            </a:avLst>
          </a:prstGeom>
        </p:spPr>
      </p:pic>
      <p:sp>
        <p:nvSpPr>
          <p:cNvPr id="781" name="Google Shape;781;p109"/>
          <p:cNvSpPr txBox="1">
            <a:spLocks noGrp="1"/>
          </p:cNvSpPr>
          <p:nvPr>
            <p:ph type="body" idx="1"/>
          </p:nvPr>
        </p:nvSpPr>
        <p:spPr>
          <a:xfrm>
            <a:off x="494800" y="1352225"/>
            <a:ext cx="5837700" cy="30132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dirty="0">
                <a:solidFill>
                  <a:schemeClr val="dk1"/>
                </a:solidFill>
                <a:latin typeface="Arial"/>
                <a:ea typeface="Arial"/>
                <a:cs typeface="Arial"/>
                <a:sym typeface="Arial"/>
              </a:rPr>
              <a:t>The modified code introduces a more sophisticated collusion strategy with group-based rotational attendance falsification. This behavior results in an increase in </a:t>
            </a:r>
            <a:r>
              <a:rPr lang="en" b="1" dirty="0">
                <a:solidFill>
                  <a:schemeClr val="dk1"/>
                </a:solidFill>
                <a:latin typeface="Arial"/>
                <a:ea typeface="Arial"/>
                <a:cs typeface="Arial"/>
                <a:sym typeface="Arial"/>
              </a:rPr>
              <a:t>average false presents detected</a:t>
            </a:r>
            <a:r>
              <a:rPr lang="en" dirty="0">
                <a:solidFill>
                  <a:schemeClr val="dk1"/>
                </a:solidFill>
                <a:latin typeface="Arial"/>
                <a:ea typeface="Arial"/>
                <a:cs typeface="Arial"/>
                <a:sym typeface="Arial"/>
              </a:rPr>
              <a:t> due to the organized confirmations within each colluding group. By taking turns to mark false attendance, colluders create a scenario where fewer absentees are detected, leading to a higher rate of undetected false presents on average. This strategy successfully obscures individual attendance statuses, complicating the detection process and specifically affecting the accuracy of the false presents detected metric.</a:t>
            </a:r>
            <a:endParaRPr dirty="0">
              <a:solidFill>
                <a:schemeClr val="dk1"/>
              </a:solidFill>
            </a:endParaRPr>
          </a:p>
        </p:txBody>
      </p:sp>
      <p:sp>
        <p:nvSpPr>
          <p:cNvPr id="782" name="Google Shape;782;p109"/>
          <p:cNvSpPr txBox="1">
            <a:spLocks noGrp="1"/>
          </p:cNvSpPr>
          <p:nvPr>
            <p:ph type="title"/>
          </p:nvPr>
        </p:nvSpPr>
        <p:spPr>
          <a:xfrm>
            <a:off x="272650" y="327115"/>
            <a:ext cx="8601300" cy="8400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 sz="4200"/>
              <a:t>SUMMARY</a:t>
            </a:r>
            <a:endParaRPr sz="42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88" name="Google Shape;788;p1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789" name="Google Shape;789;p110"/>
          <p:cNvPicPr preferRelativeResize="0"/>
          <p:nvPr/>
        </p:nvPicPr>
        <p:blipFill>
          <a:blip r:embed="rId3">
            <a:alphaModFix/>
          </a:blip>
          <a:stretch>
            <a:fillRect/>
          </a:stretch>
        </p:blipFill>
        <p:spPr>
          <a:xfrm>
            <a:off x="529762" y="0"/>
            <a:ext cx="8084482"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1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95" name="Google Shape;795;p1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796" name="Google Shape;796;p111"/>
          <p:cNvPicPr preferRelativeResize="0"/>
          <p:nvPr/>
        </p:nvPicPr>
        <p:blipFill>
          <a:blip r:embed="rId3">
            <a:alphaModFix/>
          </a:blip>
          <a:stretch>
            <a:fillRect/>
          </a:stretch>
        </p:blipFill>
        <p:spPr>
          <a:xfrm>
            <a:off x="717475" y="76200"/>
            <a:ext cx="7709025" cy="4991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12"/>
          <p:cNvSpPr txBox="1">
            <a:spLocks noGrp="1"/>
          </p:cNvSpPr>
          <p:nvPr>
            <p:ph type="body" idx="1"/>
          </p:nvPr>
        </p:nvSpPr>
        <p:spPr>
          <a:xfrm>
            <a:off x="541800" y="1170821"/>
            <a:ext cx="8060400" cy="3433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500" b="1" dirty="0">
                <a:solidFill>
                  <a:schemeClr val="dk1"/>
                </a:solidFill>
                <a:latin typeface="Arial"/>
                <a:ea typeface="Arial"/>
                <a:cs typeface="Arial"/>
                <a:sym typeface="Arial"/>
              </a:rPr>
              <a:t>Key Additions</a:t>
            </a:r>
            <a:endParaRPr sz="1500" b="1" dirty="0">
              <a:solidFill>
                <a:schemeClr val="dk1"/>
              </a:solidFill>
              <a:latin typeface="Arial"/>
              <a:ea typeface="Arial"/>
              <a:cs typeface="Arial"/>
              <a:sym typeface="Arial"/>
            </a:endParaRPr>
          </a:p>
          <a:p>
            <a:pPr marL="457200" lvl="0" indent="-323850" algn="l" rtl="0">
              <a:lnSpc>
                <a:spcPct val="115000"/>
              </a:lnSpc>
              <a:spcBef>
                <a:spcPts val="1200"/>
              </a:spcBef>
              <a:spcAft>
                <a:spcPts val="0"/>
              </a:spcAft>
              <a:buClr>
                <a:schemeClr val="dk1"/>
              </a:buClr>
              <a:buSzPts val="1500"/>
              <a:buFont typeface="Arial"/>
              <a:buAutoNum type="arabicPeriod"/>
            </a:pPr>
            <a:r>
              <a:rPr lang="en" sz="1500" b="1" dirty="0">
                <a:solidFill>
                  <a:schemeClr val="dk1"/>
                </a:solidFill>
                <a:latin typeface="Arial"/>
                <a:ea typeface="Arial"/>
                <a:cs typeface="Arial"/>
                <a:sym typeface="Arial"/>
              </a:rPr>
              <a:t>Community Detection</a:t>
            </a:r>
            <a:r>
              <a:rPr lang="en" sz="1500" dirty="0">
                <a:solidFill>
                  <a:schemeClr val="dk1"/>
                </a:solidFill>
                <a:latin typeface="Arial"/>
                <a:ea typeface="Arial"/>
                <a:cs typeface="Arial"/>
                <a:sym typeface="Arial"/>
              </a:rPr>
              <a:t>:</a:t>
            </a:r>
            <a:endParaRPr sz="1500" dirty="0">
              <a:solidFill>
                <a:schemeClr val="dk1"/>
              </a:solidFill>
              <a:latin typeface="Arial"/>
              <a:ea typeface="Arial"/>
              <a:cs typeface="Arial"/>
              <a:sym typeface="Arial"/>
            </a:endParaRPr>
          </a:p>
          <a:p>
            <a:pPr marL="914400" lvl="1" indent="-323850" algn="l" rtl="0">
              <a:lnSpc>
                <a:spcPct val="115000"/>
              </a:lnSpc>
              <a:spcBef>
                <a:spcPts val="0"/>
              </a:spcBef>
              <a:spcAft>
                <a:spcPts val="0"/>
              </a:spcAft>
              <a:buClr>
                <a:schemeClr val="dk1"/>
              </a:buClr>
              <a:buSzPts val="1500"/>
              <a:buFont typeface="Arial"/>
              <a:buChar char="○"/>
            </a:pPr>
            <a:r>
              <a:rPr lang="en" sz="1500" dirty="0">
                <a:solidFill>
                  <a:schemeClr val="dk1"/>
                </a:solidFill>
                <a:latin typeface="Arial"/>
                <a:ea typeface="Arial"/>
                <a:cs typeface="Arial"/>
                <a:sym typeface="Arial"/>
              </a:rPr>
              <a:t>The </a:t>
            </a:r>
            <a:r>
              <a:rPr lang="en" sz="1500" dirty="0">
                <a:solidFill>
                  <a:srgbClr val="188038"/>
                </a:solidFill>
                <a:latin typeface="Roboto Mono"/>
                <a:ea typeface="Roboto Mono"/>
                <a:cs typeface="Roboto Mono"/>
                <a:sym typeface="Roboto Mono"/>
              </a:rPr>
              <a:t>initialize_graph_with_communities</a:t>
            </a:r>
            <a:r>
              <a:rPr lang="en" sz="1500" dirty="0">
                <a:solidFill>
                  <a:schemeClr val="dk1"/>
                </a:solidFill>
                <a:latin typeface="Arial"/>
                <a:ea typeface="Arial"/>
                <a:cs typeface="Arial"/>
                <a:sym typeface="Arial"/>
              </a:rPr>
              <a:t> function now builds the graph using NetworkX's </a:t>
            </a:r>
            <a:r>
              <a:rPr lang="en" sz="1500" dirty="0">
                <a:solidFill>
                  <a:srgbClr val="188038"/>
                </a:solidFill>
                <a:latin typeface="Roboto Mono"/>
                <a:ea typeface="Roboto Mono"/>
                <a:cs typeface="Roboto Mono"/>
                <a:sym typeface="Roboto Mono"/>
              </a:rPr>
              <a:t>erdos_renyi_graph</a:t>
            </a:r>
            <a:r>
              <a:rPr lang="en" sz="1500" dirty="0">
                <a:solidFill>
                  <a:schemeClr val="dk1"/>
                </a:solidFill>
                <a:latin typeface="Arial"/>
                <a:ea typeface="Arial"/>
                <a:cs typeface="Arial"/>
                <a:sym typeface="Arial"/>
              </a:rPr>
              <a:t> model and identifies communities within the graph using the </a:t>
            </a:r>
            <a:r>
              <a:rPr lang="en" sz="1500" b="1" dirty="0">
                <a:solidFill>
                  <a:schemeClr val="dk1"/>
                </a:solidFill>
                <a:latin typeface="Arial"/>
                <a:ea typeface="Arial"/>
                <a:cs typeface="Arial"/>
                <a:sym typeface="Arial"/>
              </a:rPr>
              <a:t>Greedy Modularity Communities</a:t>
            </a:r>
            <a:r>
              <a:rPr lang="en" sz="1500" dirty="0">
                <a:solidFill>
                  <a:schemeClr val="dk1"/>
                </a:solidFill>
                <a:latin typeface="Arial"/>
                <a:ea typeface="Arial"/>
                <a:cs typeface="Arial"/>
                <a:sym typeface="Arial"/>
              </a:rPr>
              <a:t> algorithm.</a:t>
            </a:r>
            <a:endParaRPr sz="1500" dirty="0">
              <a:solidFill>
                <a:schemeClr val="dk1"/>
              </a:solidFill>
              <a:latin typeface="Arial"/>
              <a:ea typeface="Arial"/>
              <a:cs typeface="Arial"/>
              <a:sym typeface="Arial"/>
            </a:endParaRPr>
          </a:p>
          <a:p>
            <a:pPr marL="914400" lvl="1" indent="-323850" algn="l" rtl="0">
              <a:lnSpc>
                <a:spcPct val="115000"/>
              </a:lnSpc>
              <a:spcBef>
                <a:spcPts val="0"/>
              </a:spcBef>
              <a:spcAft>
                <a:spcPts val="0"/>
              </a:spcAft>
              <a:buClr>
                <a:schemeClr val="dk1"/>
              </a:buClr>
              <a:buSzPts val="1500"/>
              <a:buFont typeface="Arial"/>
              <a:buChar char="○"/>
            </a:pPr>
            <a:r>
              <a:rPr lang="en" sz="1500" dirty="0">
                <a:solidFill>
                  <a:schemeClr val="dk1"/>
                </a:solidFill>
                <a:latin typeface="Arial"/>
                <a:ea typeface="Arial"/>
                <a:cs typeface="Arial"/>
                <a:sym typeface="Arial"/>
              </a:rPr>
              <a:t>Each node is assigned a </a:t>
            </a:r>
            <a:r>
              <a:rPr lang="en" sz="1500" dirty="0">
                <a:solidFill>
                  <a:srgbClr val="188038"/>
                </a:solidFill>
                <a:latin typeface="Roboto Mono"/>
                <a:ea typeface="Roboto Mono"/>
                <a:cs typeface="Roboto Mono"/>
                <a:sym typeface="Roboto Mono"/>
              </a:rPr>
              <a:t>community</a:t>
            </a:r>
            <a:r>
              <a:rPr lang="en" sz="1500" dirty="0">
                <a:solidFill>
                  <a:schemeClr val="dk1"/>
                </a:solidFill>
                <a:latin typeface="Arial"/>
                <a:ea typeface="Arial"/>
                <a:cs typeface="Arial"/>
                <a:sym typeface="Arial"/>
              </a:rPr>
              <a:t> attribute, representing the community to which it belongs.</a:t>
            </a:r>
            <a:endParaRPr sz="1500" dirty="0">
              <a:solidFill>
                <a:schemeClr val="dk1"/>
              </a:solidFill>
              <a:latin typeface="Arial"/>
              <a:ea typeface="Arial"/>
              <a:cs typeface="Arial"/>
              <a:sym typeface="Arial"/>
            </a:endParaRPr>
          </a:p>
          <a:p>
            <a:pPr marL="457200" lvl="0" indent="-323850" algn="l" rtl="0">
              <a:lnSpc>
                <a:spcPct val="115000"/>
              </a:lnSpc>
              <a:spcBef>
                <a:spcPts val="0"/>
              </a:spcBef>
              <a:spcAft>
                <a:spcPts val="0"/>
              </a:spcAft>
              <a:buClr>
                <a:schemeClr val="dk1"/>
              </a:buClr>
              <a:buSzPts val="1500"/>
              <a:buFont typeface="Arial"/>
              <a:buAutoNum type="arabicPeriod"/>
            </a:pPr>
            <a:r>
              <a:rPr lang="en" sz="1500" b="1" dirty="0">
                <a:solidFill>
                  <a:schemeClr val="dk1"/>
                </a:solidFill>
                <a:latin typeface="Arial"/>
                <a:ea typeface="Arial"/>
                <a:cs typeface="Arial"/>
                <a:sym typeface="Arial"/>
              </a:rPr>
              <a:t>Centrality Calculation</a:t>
            </a:r>
            <a:r>
              <a:rPr lang="en" sz="1500" dirty="0">
                <a:solidFill>
                  <a:schemeClr val="dk1"/>
                </a:solidFill>
                <a:latin typeface="Arial"/>
                <a:ea typeface="Arial"/>
                <a:cs typeface="Arial"/>
                <a:sym typeface="Arial"/>
              </a:rPr>
              <a:t>:</a:t>
            </a:r>
            <a:endParaRPr sz="1500" dirty="0">
              <a:solidFill>
                <a:schemeClr val="dk1"/>
              </a:solidFill>
              <a:latin typeface="Arial"/>
              <a:ea typeface="Arial"/>
              <a:cs typeface="Arial"/>
              <a:sym typeface="Arial"/>
            </a:endParaRPr>
          </a:p>
          <a:p>
            <a:pPr marL="914400" lvl="1" indent="-323850" algn="l" rtl="0">
              <a:lnSpc>
                <a:spcPct val="115000"/>
              </a:lnSpc>
              <a:spcBef>
                <a:spcPts val="0"/>
              </a:spcBef>
              <a:spcAft>
                <a:spcPts val="0"/>
              </a:spcAft>
              <a:buClr>
                <a:schemeClr val="dk1"/>
              </a:buClr>
              <a:buSzPts val="1500"/>
              <a:buFont typeface="Arial"/>
              <a:buChar char="○"/>
            </a:pPr>
            <a:r>
              <a:rPr lang="en" sz="1500" b="1" dirty="0">
                <a:solidFill>
                  <a:schemeClr val="dk1"/>
                </a:solidFill>
                <a:latin typeface="Arial"/>
                <a:ea typeface="Arial"/>
                <a:cs typeface="Arial"/>
                <a:sym typeface="Arial"/>
              </a:rPr>
              <a:t>Degree Centrality</a:t>
            </a:r>
            <a:r>
              <a:rPr lang="en" sz="1500" dirty="0">
                <a:solidFill>
                  <a:schemeClr val="dk1"/>
                </a:solidFill>
                <a:latin typeface="Arial"/>
                <a:ea typeface="Arial"/>
                <a:cs typeface="Arial"/>
                <a:sym typeface="Arial"/>
              </a:rPr>
              <a:t> is calculated for each node using NetworkX’s </a:t>
            </a:r>
            <a:r>
              <a:rPr lang="en" sz="1500" dirty="0">
                <a:solidFill>
                  <a:srgbClr val="188038"/>
                </a:solidFill>
                <a:latin typeface="Roboto Mono"/>
                <a:ea typeface="Roboto Mono"/>
                <a:cs typeface="Roboto Mono"/>
                <a:sym typeface="Roboto Mono"/>
              </a:rPr>
              <a:t>degree_centrality</a:t>
            </a:r>
            <a:r>
              <a:rPr lang="en" sz="1500" dirty="0">
                <a:solidFill>
                  <a:schemeClr val="dk1"/>
                </a:solidFill>
                <a:latin typeface="Arial"/>
                <a:ea typeface="Arial"/>
                <a:cs typeface="Arial"/>
                <a:sym typeface="Arial"/>
              </a:rPr>
              <a:t> function.</a:t>
            </a:r>
            <a:endParaRPr sz="1500" dirty="0">
              <a:solidFill>
                <a:schemeClr val="dk1"/>
              </a:solidFill>
              <a:latin typeface="Arial"/>
              <a:ea typeface="Arial"/>
              <a:cs typeface="Arial"/>
              <a:sym typeface="Arial"/>
            </a:endParaRPr>
          </a:p>
          <a:p>
            <a:pPr marL="914400" lvl="1" indent="-323850" algn="l" rtl="0">
              <a:lnSpc>
                <a:spcPct val="115000"/>
              </a:lnSpc>
              <a:spcBef>
                <a:spcPts val="0"/>
              </a:spcBef>
              <a:spcAft>
                <a:spcPts val="0"/>
              </a:spcAft>
              <a:buClr>
                <a:schemeClr val="dk1"/>
              </a:buClr>
              <a:buSzPts val="1500"/>
              <a:buFont typeface="Arial"/>
              <a:buChar char="○"/>
            </a:pPr>
            <a:r>
              <a:rPr lang="en" sz="1500" dirty="0">
                <a:solidFill>
                  <a:schemeClr val="dk1"/>
                </a:solidFill>
                <a:latin typeface="Arial"/>
                <a:ea typeface="Arial"/>
                <a:cs typeface="Arial"/>
                <a:sym typeface="Arial"/>
              </a:rPr>
              <a:t>The centrality value of each node, representing the node’s importance or influence within the network, is stored in the node attribute </a:t>
            </a:r>
            <a:r>
              <a:rPr lang="en" sz="1500" dirty="0">
                <a:solidFill>
                  <a:srgbClr val="188038"/>
                </a:solidFill>
                <a:latin typeface="Roboto Mono"/>
                <a:ea typeface="Roboto Mono"/>
                <a:cs typeface="Roboto Mono"/>
                <a:sym typeface="Roboto Mono"/>
              </a:rPr>
              <a:t>centrality</a:t>
            </a:r>
            <a:r>
              <a:rPr lang="en" sz="1500" dirty="0">
                <a:solidFill>
                  <a:schemeClr val="dk1"/>
                </a:solidFill>
                <a:latin typeface="Arial"/>
                <a:ea typeface="Arial"/>
                <a:cs typeface="Arial"/>
                <a:sym typeface="Arial"/>
              </a:rPr>
              <a:t>.</a:t>
            </a:r>
            <a:endParaRPr sz="1500" dirty="0">
              <a:solidFill>
                <a:schemeClr val="dk1"/>
              </a:solidFill>
            </a:endParaRPr>
          </a:p>
        </p:txBody>
      </p:sp>
      <p:sp>
        <p:nvSpPr>
          <p:cNvPr id="802" name="Google Shape;802;p112"/>
          <p:cNvSpPr txBox="1">
            <a:spLocks noGrp="1"/>
          </p:cNvSpPr>
          <p:nvPr>
            <p:ph type="title"/>
          </p:nvPr>
        </p:nvSpPr>
        <p:spPr>
          <a:xfrm>
            <a:off x="272650" y="327125"/>
            <a:ext cx="5719200" cy="6621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 sz="2900"/>
              <a:t>Community structure </a:t>
            </a:r>
            <a:endParaRPr sz="2900"/>
          </a:p>
        </p:txBody>
      </p:sp>
      <p:sp>
        <p:nvSpPr>
          <p:cNvPr id="803" name="Google Shape;803;p112"/>
          <p:cNvSpPr txBox="1">
            <a:spLocks noGrp="1"/>
          </p:cNvSpPr>
          <p:nvPr>
            <p:ph type="subTitle" idx="3"/>
          </p:nvPr>
        </p:nvSpPr>
        <p:spPr>
          <a:xfrm>
            <a:off x="6184900" y="284775"/>
            <a:ext cx="2688900" cy="7044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
                <a:solidFill>
                  <a:schemeClr val="dk1"/>
                </a:solidFill>
              </a:rPr>
              <a:t>Modifications</a:t>
            </a:r>
            <a:endParaRPr>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13"/>
          <p:cNvSpPr txBox="1">
            <a:spLocks noGrp="1"/>
          </p:cNvSpPr>
          <p:nvPr>
            <p:ph type="body" idx="1"/>
          </p:nvPr>
        </p:nvSpPr>
        <p:spPr>
          <a:xfrm>
            <a:off x="552275" y="1328950"/>
            <a:ext cx="8060400" cy="34335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None/>
            </a:pPr>
            <a:endParaRPr sz="1100" b="1">
              <a:solidFill>
                <a:schemeClr val="dk1"/>
              </a:solidFill>
              <a:latin typeface="Arial"/>
              <a:ea typeface="Arial"/>
              <a:cs typeface="Arial"/>
              <a:sym typeface="Arial"/>
            </a:endParaRPr>
          </a:p>
          <a:p>
            <a:pPr marL="0" lvl="0" indent="0" algn="l" rtl="0">
              <a:lnSpc>
                <a:spcPct val="115000"/>
              </a:lnSpc>
              <a:spcBef>
                <a:spcPts val="1200"/>
              </a:spcBef>
              <a:spcAft>
                <a:spcPts val="0"/>
              </a:spcAft>
              <a:buNone/>
            </a:pPr>
            <a:endParaRPr sz="1100" b="1">
              <a:solidFill>
                <a:schemeClr val="dk1"/>
              </a:solidFill>
              <a:latin typeface="Arial"/>
              <a:ea typeface="Arial"/>
              <a:cs typeface="Arial"/>
              <a:sym typeface="Arial"/>
            </a:endParaRPr>
          </a:p>
          <a:p>
            <a:pPr marL="0" lvl="0" indent="0" algn="l" rtl="0">
              <a:lnSpc>
                <a:spcPct val="115000"/>
              </a:lnSpc>
              <a:spcBef>
                <a:spcPts val="1200"/>
              </a:spcBef>
              <a:spcAft>
                <a:spcPts val="0"/>
              </a:spcAft>
              <a:buNone/>
            </a:pPr>
            <a:r>
              <a:rPr lang="en" sz="1100" b="1">
                <a:solidFill>
                  <a:schemeClr val="dk1"/>
                </a:solidFill>
                <a:latin typeface="Arial"/>
                <a:ea typeface="Arial"/>
                <a:cs typeface="Arial"/>
                <a:sym typeface="Arial"/>
              </a:rPr>
              <a:t>Community-Based Confirmation</a:t>
            </a:r>
            <a:r>
              <a:rPr lang="en"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914400" lvl="1" indent="-298450" algn="l" rtl="0">
              <a:lnSpc>
                <a:spcPct val="115000"/>
              </a:lnSpc>
              <a:spcBef>
                <a:spcPts val="1200"/>
              </a:spcBef>
              <a:spcAft>
                <a:spcPts val="0"/>
              </a:spcAft>
              <a:buClr>
                <a:schemeClr val="dk1"/>
              </a:buClr>
              <a:buSzPts val="1100"/>
              <a:buFont typeface="Arial"/>
              <a:buChar char="○"/>
            </a:pPr>
            <a:r>
              <a:rPr lang="en" sz="1100">
                <a:solidFill>
                  <a:schemeClr val="dk1"/>
                </a:solidFill>
                <a:latin typeface="Arial"/>
                <a:ea typeface="Arial"/>
                <a:cs typeface="Arial"/>
                <a:sym typeface="Arial"/>
              </a:rPr>
              <a:t>The </a:t>
            </a:r>
            <a:r>
              <a:rPr lang="en" sz="1100">
                <a:solidFill>
                  <a:srgbClr val="188038"/>
                </a:solidFill>
                <a:latin typeface="Roboto Mono"/>
                <a:ea typeface="Roboto Mono"/>
                <a:cs typeface="Roboto Mono"/>
                <a:sym typeface="Roboto Mono"/>
              </a:rPr>
              <a:t>generate_community_based_confirmations</a:t>
            </a:r>
            <a:r>
              <a:rPr lang="en" sz="1100">
                <a:solidFill>
                  <a:schemeClr val="dk1"/>
                </a:solidFill>
                <a:latin typeface="Arial"/>
                <a:ea typeface="Arial"/>
                <a:cs typeface="Arial"/>
                <a:sym typeface="Arial"/>
              </a:rPr>
              <a:t> function selects confirmation peers for each student based on their community and centrality values.</a:t>
            </a:r>
            <a:endParaRPr sz="11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Confirmers are selected preferentially from within the same community. If there aren’t enough confirmers in the community, the selection expands to the entire network, with higher centrality nodes being more likely to be chosen.</a:t>
            </a:r>
            <a:endParaRPr sz="11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n" sz="1100" b="1">
                <a:solidFill>
                  <a:schemeClr val="dk1"/>
                </a:solidFill>
                <a:latin typeface="Arial"/>
                <a:ea typeface="Arial"/>
                <a:cs typeface="Arial"/>
                <a:sym typeface="Arial"/>
              </a:rPr>
              <a:t>Weighted Sampling by Centrality</a:t>
            </a:r>
            <a:r>
              <a:rPr lang="en" sz="1100">
                <a:solidFill>
                  <a:schemeClr val="dk1"/>
                </a:solidFill>
                <a:latin typeface="Arial"/>
                <a:ea typeface="Arial"/>
                <a:cs typeface="Arial"/>
                <a:sym typeface="Arial"/>
              </a:rPr>
              <a:t>: This function uses </a:t>
            </a:r>
            <a:r>
              <a:rPr lang="en" sz="1100">
                <a:solidFill>
                  <a:srgbClr val="188038"/>
                </a:solidFill>
                <a:latin typeface="Roboto Mono"/>
                <a:ea typeface="Roboto Mono"/>
                <a:cs typeface="Roboto Mono"/>
                <a:sym typeface="Roboto Mono"/>
              </a:rPr>
              <a:t>random.choices</a:t>
            </a:r>
            <a:r>
              <a:rPr lang="en" sz="1100">
                <a:solidFill>
                  <a:schemeClr val="dk1"/>
                </a:solidFill>
                <a:latin typeface="Arial"/>
                <a:ea typeface="Arial"/>
                <a:cs typeface="Arial"/>
                <a:sym typeface="Arial"/>
              </a:rPr>
              <a:t> with weights based on centrality scores, favoring nodes with higher influence.</a:t>
            </a:r>
            <a:endParaRPr>
              <a:solidFill>
                <a:schemeClr val="dk1"/>
              </a:solidFill>
            </a:endParaRPr>
          </a:p>
        </p:txBody>
      </p:sp>
      <p:sp>
        <p:nvSpPr>
          <p:cNvPr id="809" name="Google Shape;809;p113"/>
          <p:cNvSpPr txBox="1">
            <a:spLocks noGrp="1"/>
          </p:cNvSpPr>
          <p:nvPr>
            <p:ph type="title"/>
          </p:nvPr>
        </p:nvSpPr>
        <p:spPr>
          <a:xfrm>
            <a:off x="272650" y="327125"/>
            <a:ext cx="5719200" cy="6621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 sz="2900"/>
              <a:t>Centrality measures</a:t>
            </a:r>
            <a:endParaRPr sz="2900"/>
          </a:p>
        </p:txBody>
      </p:sp>
      <p:sp>
        <p:nvSpPr>
          <p:cNvPr id="810" name="Google Shape;810;p113"/>
          <p:cNvSpPr txBox="1">
            <a:spLocks noGrp="1"/>
          </p:cNvSpPr>
          <p:nvPr>
            <p:ph type="subTitle" idx="3"/>
          </p:nvPr>
        </p:nvSpPr>
        <p:spPr>
          <a:xfrm>
            <a:off x="6184900" y="284775"/>
            <a:ext cx="2688900" cy="7044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
                <a:solidFill>
                  <a:schemeClr val="dk1"/>
                </a:solidFill>
              </a:rPr>
              <a:t>Modifications</a:t>
            </a:r>
            <a:endParaRPr>
              <a:solidFill>
                <a:schemeClr val="dk1"/>
              </a:solidFill>
            </a:endParaRPr>
          </a:p>
        </p:txBody>
      </p:sp>
      <p:pic>
        <p:nvPicPr>
          <p:cNvPr id="811" name="Google Shape;811;p113"/>
          <p:cNvPicPr preferRelativeResize="0"/>
          <p:nvPr/>
        </p:nvPicPr>
        <p:blipFill>
          <a:blip r:embed="rId3">
            <a:alphaModFix/>
          </a:blip>
          <a:stretch>
            <a:fillRect/>
          </a:stretch>
        </p:blipFill>
        <p:spPr>
          <a:xfrm>
            <a:off x="1733975" y="1181000"/>
            <a:ext cx="5943600" cy="1743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80"/>
          <p:cNvSpPr txBox="1">
            <a:spLocks noGrp="1"/>
          </p:cNvSpPr>
          <p:nvPr>
            <p:ph type="body" idx="2"/>
          </p:nvPr>
        </p:nvSpPr>
        <p:spPr>
          <a:xfrm>
            <a:off x="503350" y="1503725"/>
            <a:ext cx="3768000" cy="3013200"/>
          </a:xfrm>
          <a:prstGeom prst="rect">
            <a:avLst/>
          </a:prstGeom>
        </p:spPr>
        <p:txBody>
          <a:bodyPr spcFirstLastPara="1" wrap="square" lIns="91425" tIns="91425" rIns="91425" bIns="91425" anchor="t" anchorCtr="0">
            <a:normAutofit/>
          </a:bodyPr>
          <a:lstStyle/>
          <a:p>
            <a:pPr marL="285750" lvl="1" indent="-304800" algn="l" rtl="0">
              <a:lnSpc>
                <a:spcPct val="115000"/>
              </a:lnSpc>
              <a:spcBef>
                <a:spcPts val="0"/>
              </a:spcBef>
              <a:spcAft>
                <a:spcPts val="0"/>
              </a:spcAft>
              <a:buClr>
                <a:schemeClr val="dk1"/>
              </a:buClr>
              <a:buSzPts val="1200"/>
              <a:buFont typeface="Arial"/>
              <a:buChar char="○"/>
            </a:pPr>
            <a:r>
              <a:rPr lang="en" sz="1200" b="1">
                <a:solidFill>
                  <a:schemeClr val="dk1"/>
                </a:solidFill>
                <a:latin typeface="Arial"/>
                <a:ea typeface="Arial"/>
                <a:cs typeface="Arial"/>
                <a:sym typeface="Arial"/>
              </a:rPr>
              <a:t>False Positives</a:t>
            </a:r>
            <a:r>
              <a:rPr lang="en" sz="1200">
                <a:solidFill>
                  <a:schemeClr val="dk1"/>
                </a:solidFill>
                <a:latin typeface="Arial"/>
                <a:ea typeface="Arial"/>
                <a:cs typeface="Arial"/>
                <a:sym typeface="Arial"/>
              </a:rPr>
              <a:t>: Count of absent students wrongly confirmed as present by their peers.</a:t>
            </a:r>
            <a:endParaRPr sz="1200">
              <a:solidFill>
                <a:schemeClr val="dk1"/>
              </a:solidFill>
              <a:latin typeface="Arial"/>
              <a:ea typeface="Arial"/>
              <a:cs typeface="Arial"/>
              <a:sym typeface="Arial"/>
            </a:endParaRPr>
          </a:p>
          <a:p>
            <a:pPr marL="285750" lvl="1" indent="-304800" algn="l" rtl="0">
              <a:lnSpc>
                <a:spcPct val="115000"/>
              </a:lnSpc>
              <a:spcBef>
                <a:spcPts val="0"/>
              </a:spcBef>
              <a:spcAft>
                <a:spcPts val="0"/>
              </a:spcAft>
              <a:buClr>
                <a:schemeClr val="dk1"/>
              </a:buClr>
              <a:buSzPts val="1200"/>
              <a:buFont typeface="Arial"/>
              <a:buChar char="○"/>
            </a:pPr>
            <a:r>
              <a:rPr lang="en" sz="1200" b="1">
                <a:solidFill>
                  <a:schemeClr val="dk1"/>
                </a:solidFill>
                <a:latin typeface="Arial"/>
                <a:ea typeface="Arial"/>
                <a:cs typeface="Arial"/>
                <a:sym typeface="Arial"/>
              </a:rPr>
              <a:t>Penalties</a:t>
            </a:r>
            <a:r>
              <a:rPr lang="en" sz="1200">
                <a:solidFill>
                  <a:schemeClr val="dk1"/>
                </a:solidFill>
                <a:latin typeface="Arial"/>
                <a:ea typeface="Arial"/>
                <a:cs typeface="Arial"/>
                <a:sym typeface="Arial"/>
              </a:rPr>
              <a:t>: Count of penalties assigned to students for falsely vouching for absentees.</a:t>
            </a:r>
            <a:endParaRPr sz="1200">
              <a:solidFill>
                <a:schemeClr val="dk1"/>
              </a:solidFill>
              <a:latin typeface="Arial"/>
              <a:ea typeface="Arial"/>
              <a:cs typeface="Arial"/>
              <a:sym typeface="Arial"/>
            </a:endParaRPr>
          </a:p>
          <a:p>
            <a:pPr marL="285750" lvl="1" indent="-304800" algn="l" rtl="0">
              <a:lnSpc>
                <a:spcPct val="115000"/>
              </a:lnSpc>
              <a:spcBef>
                <a:spcPts val="0"/>
              </a:spcBef>
              <a:spcAft>
                <a:spcPts val="0"/>
              </a:spcAft>
              <a:buClr>
                <a:schemeClr val="dk1"/>
              </a:buClr>
              <a:buSzPts val="1200"/>
              <a:buFont typeface="Arial"/>
              <a:buChar char="○"/>
            </a:pPr>
            <a:r>
              <a:rPr lang="en" sz="1100" b="1">
                <a:solidFill>
                  <a:schemeClr val="dk1"/>
                </a:solidFill>
                <a:latin typeface="Arial"/>
                <a:ea typeface="Arial"/>
                <a:cs typeface="Arial"/>
                <a:sym typeface="Arial"/>
              </a:rPr>
              <a:t>Average False Voters Detected</a:t>
            </a:r>
            <a:r>
              <a:rPr lang="en" sz="1100">
                <a:solidFill>
                  <a:schemeClr val="dk1"/>
                </a:solidFill>
                <a:latin typeface="Arial"/>
                <a:ea typeface="Arial"/>
                <a:cs typeface="Arial"/>
                <a:sym typeface="Arial"/>
              </a:rPr>
              <a:t>, tracks the average number of individuals who falsely vouched for an absent student (colluding) but were still marked as present by others. </a:t>
            </a:r>
            <a:endParaRPr sz="1100">
              <a:solidFill>
                <a:schemeClr val="dk1"/>
              </a:solidFill>
              <a:latin typeface="Arial"/>
              <a:ea typeface="Arial"/>
              <a:cs typeface="Arial"/>
              <a:sym typeface="Arial"/>
            </a:endParaRPr>
          </a:p>
          <a:p>
            <a:pPr marL="285750" lvl="1" indent="-304800" algn="l" rtl="0">
              <a:lnSpc>
                <a:spcPct val="115000"/>
              </a:lnSpc>
              <a:spcBef>
                <a:spcPts val="0"/>
              </a:spcBef>
              <a:spcAft>
                <a:spcPts val="0"/>
              </a:spcAft>
              <a:buClr>
                <a:schemeClr val="dk1"/>
              </a:buClr>
              <a:buSzPts val="1200"/>
              <a:buFont typeface="Arial"/>
              <a:buChar char="○"/>
            </a:pPr>
            <a:r>
              <a:rPr lang="en" sz="1100" b="1">
                <a:solidFill>
                  <a:schemeClr val="dk1"/>
                </a:solidFill>
                <a:latin typeface="Arial"/>
                <a:ea typeface="Arial"/>
                <a:cs typeface="Arial"/>
                <a:sym typeface="Arial"/>
              </a:rPr>
              <a:t>F</a:t>
            </a:r>
            <a:r>
              <a:rPr lang="en" sz="1200" b="1">
                <a:solidFill>
                  <a:schemeClr val="dk1"/>
                </a:solidFill>
                <a:latin typeface="Arial"/>
                <a:ea typeface="Arial"/>
                <a:cs typeface="Arial"/>
                <a:sym typeface="Arial"/>
              </a:rPr>
              <a:t>alse voters caught</a:t>
            </a:r>
            <a:r>
              <a:rPr lang="en" sz="1200">
                <a:solidFill>
                  <a:schemeClr val="dk1"/>
                </a:solidFill>
                <a:latin typeface="Arial"/>
                <a:ea typeface="Arial"/>
                <a:cs typeface="Arial"/>
                <a:sym typeface="Arial"/>
              </a:rPr>
              <a:t>, tracks the count of colluding students (false voters) who falsely confirmed absences as presence, measuring the effectiveness of detection within the network</a:t>
            </a:r>
            <a:endParaRPr sz="1100">
              <a:solidFill>
                <a:schemeClr val="dk1"/>
              </a:solidFill>
              <a:latin typeface="Arial"/>
              <a:ea typeface="Arial"/>
              <a:cs typeface="Arial"/>
              <a:sym typeface="Arial"/>
            </a:endParaRPr>
          </a:p>
        </p:txBody>
      </p:sp>
      <p:sp>
        <p:nvSpPr>
          <p:cNvPr id="547" name="Google Shape;547;p80"/>
          <p:cNvSpPr txBox="1">
            <a:spLocks noGrp="1"/>
          </p:cNvSpPr>
          <p:nvPr>
            <p:ph type="title"/>
          </p:nvPr>
        </p:nvSpPr>
        <p:spPr>
          <a:xfrm>
            <a:off x="272650" y="327115"/>
            <a:ext cx="8601300" cy="8400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None/>
            </a:pPr>
            <a:r>
              <a:rPr lang="en"/>
              <a:t>Metrics Measured</a:t>
            </a:r>
            <a:endParaRPr/>
          </a:p>
        </p:txBody>
      </p:sp>
      <p:pic>
        <p:nvPicPr>
          <p:cNvPr id="548" name="Google Shape;548;p80"/>
          <p:cNvPicPr preferRelativeResize="0">
            <a:picLocks noGrp="1"/>
          </p:cNvPicPr>
          <p:nvPr>
            <p:ph type="pic" idx="2"/>
          </p:nvPr>
        </p:nvPicPr>
        <p:blipFill rotWithShape="1">
          <a:blip r:embed="rId3">
            <a:alphaModFix/>
          </a:blip>
          <a:srcRect l="16883" r="16883"/>
          <a:stretch/>
        </p:blipFill>
        <p:spPr>
          <a:xfrm>
            <a:off x="4689400" y="1360550"/>
            <a:ext cx="4184700" cy="3489900"/>
          </a:xfrm>
          <a:prstGeom prst="roundRect">
            <a:avLst>
              <a:gd name="adj" fmla="val 4976"/>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114"/>
          <p:cNvPicPr preferRelativeResize="0">
            <a:picLocks noGrp="1"/>
          </p:cNvPicPr>
          <p:nvPr>
            <p:ph type="pic" idx="2"/>
          </p:nvPr>
        </p:nvPicPr>
        <p:blipFill rotWithShape="1">
          <a:blip r:embed="rId3">
            <a:alphaModFix/>
          </a:blip>
          <a:srcRect r="40649"/>
          <a:stretch/>
        </p:blipFill>
        <p:spPr>
          <a:xfrm>
            <a:off x="274950" y="1198650"/>
            <a:ext cx="2096400" cy="3705000"/>
          </a:xfrm>
          <a:prstGeom prst="roundRect">
            <a:avLst>
              <a:gd name="adj" fmla="val 16667"/>
            </a:avLst>
          </a:prstGeom>
        </p:spPr>
      </p:pic>
      <p:sp>
        <p:nvSpPr>
          <p:cNvPr id="817" name="Google Shape;817;p114"/>
          <p:cNvSpPr txBox="1">
            <a:spLocks noGrp="1"/>
          </p:cNvSpPr>
          <p:nvPr>
            <p:ph type="body" idx="1"/>
          </p:nvPr>
        </p:nvSpPr>
        <p:spPr>
          <a:xfrm>
            <a:off x="1930950" y="1130250"/>
            <a:ext cx="6938100" cy="3841800"/>
          </a:xfrm>
          <a:prstGeom prst="rect">
            <a:avLst/>
          </a:prstGeom>
        </p:spPr>
        <p:txBody>
          <a:bodyPr spcFirstLastPara="1" wrap="square" lIns="91425" tIns="91425" rIns="91425" bIns="91425" anchor="t" anchorCtr="0">
            <a:normAutofit fontScale="70000" lnSpcReduction="20000"/>
          </a:bodyPr>
          <a:lstStyle/>
          <a:p>
            <a:pPr marL="914400" lvl="1" indent="-282733" algn="l" rtl="0">
              <a:lnSpc>
                <a:spcPct val="115000"/>
              </a:lnSpc>
              <a:spcBef>
                <a:spcPts val="120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Average False Positives</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1371600" lvl="2" indent="-282733" algn="l" rtl="0">
              <a:lnSpc>
                <a:spcPct val="115000"/>
              </a:lnSpc>
              <a:spcBef>
                <a:spcPts val="0"/>
              </a:spcBef>
              <a:spcAft>
                <a:spcPts val="0"/>
              </a:spcAft>
              <a:buClr>
                <a:schemeClr val="dk1"/>
              </a:buClr>
              <a:buSzPct val="100000"/>
              <a:buFont typeface="Arial"/>
              <a:buAutoNum type="romanLcPeriod"/>
            </a:pPr>
            <a:r>
              <a:rPr lang="en" sz="1100" dirty="0">
                <a:solidFill>
                  <a:schemeClr val="dk1"/>
                </a:solidFill>
                <a:latin typeface="Arial"/>
                <a:ea typeface="Arial"/>
                <a:cs typeface="Arial"/>
                <a:sym typeface="Arial"/>
              </a:rPr>
              <a:t>By selecting confirmers based on community membership and centrality, colluding students are more likely to receive confirmations from their community members, especially those with high centrality (highly connected individuals).</a:t>
            </a:r>
            <a:endParaRPr sz="1100" dirty="0">
              <a:solidFill>
                <a:schemeClr val="dk1"/>
              </a:solidFill>
              <a:latin typeface="Arial"/>
              <a:ea typeface="Arial"/>
              <a:cs typeface="Arial"/>
              <a:sym typeface="Arial"/>
            </a:endParaRPr>
          </a:p>
          <a:p>
            <a:pPr marL="1371600" lvl="2" indent="-282733" algn="l" rtl="0">
              <a:lnSpc>
                <a:spcPct val="115000"/>
              </a:lnSpc>
              <a:spcBef>
                <a:spcPts val="0"/>
              </a:spcBef>
              <a:spcAft>
                <a:spcPts val="0"/>
              </a:spcAft>
              <a:buClr>
                <a:schemeClr val="dk1"/>
              </a:buClr>
              <a:buSzPct val="100000"/>
              <a:buFont typeface="Arial"/>
              <a:buAutoNum type="romanLcPeriod"/>
            </a:pPr>
            <a:r>
              <a:rPr lang="en" sz="1100" dirty="0">
                <a:solidFill>
                  <a:schemeClr val="dk1"/>
                </a:solidFill>
                <a:latin typeface="Arial"/>
                <a:ea typeface="Arial"/>
                <a:cs typeface="Arial"/>
                <a:sym typeface="Arial"/>
              </a:rPr>
              <a:t>This increases the chances of </a:t>
            </a:r>
            <a:r>
              <a:rPr lang="en" sz="1100" b="1" dirty="0">
                <a:solidFill>
                  <a:schemeClr val="dk1"/>
                </a:solidFill>
                <a:latin typeface="Arial"/>
                <a:ea typeface="Arial"/>
                <a:cs typeface="Arial"/>
                <a:sym typeface="Arial"/>
              </a:rPr>
              <a:t>false positives</a:t>
            </a:r>
            <a:r>
              <a:rPr lang="en" sz="1100" dirty="0">
                <a:solidFill>
                  <a:schemeClr val="dk1"/>
                </a:solidFill>
                <a:latin typeface="Arial"/>
                <a:ea typeface="Arial"/>
                <a:cs typeface="Arial"/>
                <a:sym typeface="Arial"/>
              </a:rPr>
              <a:t>, as students who are not present might still receive confirmation from influential peers in their community.</a:t>
            </a:r>
            <a:endParaRPr sz="1100" dirty="0">
              <a:solidFill>
                <a:schemeClr val="dk1"/>
              </a:solidFill>
              <a:latin typeface="Arial"/>
              <a:ea typeface="Arial"/>
              <a:cs typeface="Arial"/>
              <a:sym typeface="Arial"/>
            </a:endParaRPr>
          </a:p>
          <a:p>
            <a:pPr marL="914400" lvl="1" indent="-282733" algn="l" rtl="0">
              <a:lnSpc>
                <a:spcPct val="115000"/>
              </a:lnSpc>
              <a:spcBef>
                <a:spcPts val="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Penalties</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1371600" lvl="2" indent="-282733" algn="l" rtl="0">
              <a:lnSpc>
                <a:spcPct val="115000"/>
              </a:lnSpc>
              <a:spcBef>
                <a:spcPts val="0"/>
              </a:spcBef>
              <a:spcAft>
                <a:spcPts val="0"/>
              </a:spcAft>
              <a:buClr>
                <a:schemeClr val="dk1"/>
              </a:buClr>
              <a:buSzPct val="100000"/>
              <a:buFont typeface="Arial"/>
              <a:buAutoNum type="romanLcPeriod"/>
            </a:pPr>
            <a:r>
              <a:rPr lang="en" sz="1100" dirty="0">
                <a:solidFill>
                  <a:schemeClr val="dk1"/>
                </a:solidFill>
                <a:latin typeface="Arial"/>
                <a:ea typeface="Arial"/>
                <a:cs typeface="Arial"/>
                <a:sym typeface="Arial"/>
              </a:rPr>
              <a:t>The penalties may vary depending on the community structure. If colluding students are within tightly-knit communities, the system might detect fewer penalties because colluding groups can vouch for one another, thus reducing the likelihood of penalties.</a:t>
            </a:r>
            <a:endParaRPr sz="1100" dirty="0">
              <a:solidFill>
                <a:schemeClr val="dk1"/>
              </a:solidFill>
              <a:latin typeface="Arial"/>
              <a:ea typeface="Arial"/>
              <a:cs typeface="Arial"/>
              <a:sym typeface="Arial"/>
            </a:endParaRPr>
          </a:p>
          <a:p>
            <a:pPr marL="1371600" lvl="2" indent="-282733" algn="l" rtl="0">
              <a:lnSpc>
                <a:spcPct val="115000"/>
              </a:lnSpc>
              <a:spcBef>
                <a:spcPts val="0"/>
              </a:spcBef>
              <a:spcAft>
                <a:spcPts val="0"/>
              </a:spcAft>
              <a:buClr>
                <a:schemeClr val="dk1"/>
              </a:buClr>
              <a:buSzPct val="100000"/>
              <a:buFont typeface="Arial"/>
              <a:buAutoNum type="romanLcPeriod"/>
            </a:pPr>
            <a:r>
              <a:rPr lang="en" sz="1100" dirty="0">
                <a:solidFill>
                  <a:schemeClr val="dk1"/>
                </a:solidFill>
                <a:latin typeface="Arial"/>
                <a:ea typeface="Arial"/>
                <a:cs typeface="Arial"/>
                <a:sym typeface="Arial"/>
              </a:rPr>
              <a:t>However, if some high-centrality nodes (influencers) are caught, penalties could spike as they may confirm multiple students.</a:t>
            </a:r>
            <a:endParaRPr sz="1100" dirty="0">
              <a:solidFill>
                <a:schemeClr val="dk1"/>
              </a:solidFill>
              <a:latin typeface="Arial"/>
              <a:ea typeface="Arial"/>
              <a:cs typeface="Arial"/>
              <a:sym typeface="Arial"/>
            </a:endParaRPr>
          </a:p>
          <a:p>
            <a:pPr marL="914400" lvl="1" indent="-282733" algn="l" rtl="0">
              <a:lnSpc>
                <a:spcPct val="115000"/>
              </a:lnSpc>
              <a:spcBef>
                <a:spcPts val="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False Voters Detected</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1371600" lvl="2" indent="-282733" algn="l" rtl="0">
              <a:lnSpc>
                <a:spcPct val="115000"/>
              </a:lnSpc>
              <a:spcBef>
                <a:spcPts val="0"/>
              </a:spcBef>
              <a:spcAft>
                <a:spcPts val="0"/>
              </a:spcAft>
              <a:buClr>
                <a:schemeClr val="dk1"/>
              </a:buClr>
              <a:buSzPct val="100000"/>
              <a:buFont typeface="Arial"/>
              <a:buAutoNum type="romanLcPeriod"/>
            </a:pPr>
            <a:r>
              <a:rPr lang="en" sz="1100" dirty="0">
                <a:solidFill>
                  <a:schemeClr val="dk1"/>
                </a:solidFill>
                <a:latin typeface="Arial"/>
                <a:ea typeface="Arial"/>
                <a:cs typeface="Arial"/>
                <a:sym typeface="Arial"/>
              </a:rPr>
              <a:t>False voters detected might increase if the roll call targets high-centrality nodes who collude, as their role in confirming others would expose them to detection.</a:t>
            </a:r>
            <a:endParaRPr sz="1100" dirty="0">
              <a:solidFill>
                <a:schemeClr val="dk1"/>
              </a:solidFill>
              <a:latin typeface="Arial"/>
              <a:ea typeface="Arial"/>
              <a:cs typeface="Arial"/>
              <a:sym typeface="Arial"/>
            </a:endParaRPr>
          </a:p>
          <a:p>
            <a:pPr marL="1371600" lvl="2" indent="-282733" algn="l" rtl="0">
              <a:lnSpc>
                <a:spcPct val="115000"/>
              </a:lnSpc>
              <a:spcBef>
                <a:spcPts val="0"/>
              </a:spcBef>
              <a:spcAft>
                <a:spcPts val="0"/>
              </a:spcAft>
              <a:buClr>
                <a:schemeClr val="dk1"/>
              </a:buClr>
              <a:buSzPct val="100000"/>
              <a:buFont typeface="Arial"/>
              <a:buAutoNum type="romanLcPeriod"/>
            </a:pPr>
            <a:r>
              <a:rPr lang="en" sz="1100" dirty="0">
                <a:solidFill>
                  <a:schemeClr val="dk1"/>
                </a:solidFill>
                <a:latin typeface="Arial"/>
                <a:ea typeface="Arial"/>
                <a:cs typeface="Arial"/>
                <a:sym typeface="Arial"/>
              </a:rPr>
              <a:t>Conversely, if the network is structured in a way that keeps colluding nodes isolated in a single community, the detection might be minimized, depending on how the roll-call sampling intersects with the communities.</a:t>
            </a:r>
            <a:endParaRPr sz="1100" dirty="0">
              <a:solidFill>
                <a:schemeClr val="dk1"/>
              </a:solidFill>
              <a:latin typeface="Arial"/>
              <a:ea typeface="Arial"/>
              <a:cs typeface="Arial"/>
              <a:sym typeface="Arial"/>
            </a:endParaRPr>
          </a:p>
          <a:p>
            <a:pPr marL="914400" lvl="1" indent="-282733" algn="l" rtl="0">
              <a:lnSpc>
                <a:spcPct val="115000"/>
              </a:lnSpc>
              <a:spcBef>
                <a:spcPts val="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False Presents Detected</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1371600" lvl="2" indent="-282733" algn="l" rtl="0">
              <a:lnSpc>
                <a:spcPct val="115000"/>
              </a:lnSpc>
              <a:spcBef>
                <a:spcPts val="0"/>
              </a:spcBef>
              <a:spcAft>
                <a:spcPts val="0"/>
              </a:spcAft>
              <a:buClr>
                <a:schemeClr val="dk1"/>
              </a:buClr>
              <a:buSzPct val="100000"/>
              <a:buFont typeface="Arial"/>
              <a:buAutoNum type="romanLcPeriod"/>
            </a:pPr>
            <a:r>
              <a:rPr lang="en" sz="1100" dirty="0">
                <a:solidFill>
                  <a:schemeClr val="dk1"/>
                </a:solidFill>
                <a:latin typeface="Arial"/>
                <a:ea typeface="Arial"/>
                <a:cs typeface="Arial"/>
                <a:sym typeface="Arial"/>
              </a:rPr>
              <a:t>With community-based confirmations, false presents might decrease, as absent students are more likely to be confirmed by others in their own community, reducing the chance of being caught.</a:t>
            </a:r>
            <a:endParaRPr sz="1100" dirty="0">
              <a:solidFill>
                <a:schemeClr val="dk1"/>
              </a:solidFill>
              <a:latin typeface="Arial"/>
              <a:ea typeface="Arial"/>
              <a:cs typeface="Arial"/>
              <a:sym typeface="Arial"/>
            </a:endParaRPr>
          </a:p>
          <a:p>
            <a:pPr marL="1371600" lvl="2" indent="-282733" algn="l" rtl="0">
              <a:lnSpc>
                <a:spcPct val="115000"/>
              </a:lnSpc>
              <a:spcBef>
                <a:spcPts val="0"/>
              </a:spcBef>
              <a:spcAft>
                <a:spcPts val="0"/>
              </a:spcAft>
              <a:buClr>
                <a:schemeClr val="dk1"/>
              </a:buClr>
              <a:buSzPct val="100000"/>
              <a:buFont typeface="Arial"/>
              <a:buAutoNum type="romanLcPeriod"/>
            </a:pPr>
            <a:r>
              <a:rPr lang="en" sz="1100" dirty="0">
                <a:solidFill>
                  <a:schemeClr val="dk1"/>
                </a:solidFill>
                <a:latin typeface="Arial"/>
                <a:ea typeface="Arial"/>
                <a:cs typeface="Arial"/>
                <a:sym typeface="Arial"/>
              </a:rPr>
              <a:t>However, if the roll-call sampling includes nodes outside the colluding community, the detection of false presents may increase since these nodes have no incentive to confirm absentees.</a:t>
            </a:r>
            <a:endParaRPr sz="1100" dirty="0">
              <a:solidFill>
                <a:schemeClr val="dk1"/>
              </a:solidFill>
              <a:latin typeface="Arial"/>
              <a:ea typeface="Arial"/>
              <a:cs typeface="Arial"/>
              <a:sym typeface="Arial"/>
            </a:endParaRPr>
          </a:p>
          <a:p>
            <a:pPr marL="914400" lvl="1" indent="-282733" algn="l" rtl="0">
              <a:lnSpc>
                <a:spcPct val="115000"/>
              </a:lnSpc>
              <a:spcBef>
                <a:spcPts val="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False Voters Caught</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1371600" lvl="2" indent="-282733" algn="l" rtl="0">
              <a:lnSpc>
                <a:spcPct val="115000"/>
              </a:lnSpc>
              <a:spcBef>
                <a:spcPts val="0"/>
              </a:spcBef>
              <a:spcAft>
                <a:spcPts val="0"/>
              </a:spcAft>
              <a:buClr>
                <a:schemeClr val="dk1"/>
              </a:buClr>
              <a:buSzPct val="100000"/>
              <a:buFont typeface="Arial"/>
              <a:buAutoNum type="romanLcPeriod"/>
            </a:pPr>
            <a:r>
              <a:rPr lang="en" sz="1100" dirty="0">
                <a:solidFill>
                  <a:schemeClr val="dk1"/>
                </a:solidFill>
                <a:latin typeface="Arial"/>
                <a:ea typeface="Arial"/>
                <a:cs typeface="Arial"/>
                <a:sym typeface="Arial"/>
              </a:rPr>
              <a:t>High-centrality nodes in colluding communities play a crucial role in confirming others. If one such central node is caught, multiple false voters might be exposed, especially if these nodes are part of the roll call.</a:t>
            </a:r>
            <a:endParaRPr sz="1100" dirty="0">
              <a:solidFill>
                <a:schemeClr val="dk1"/>
              </a:solidFill>
              <a:latin typeface="Arial"/>
              <a:ea typeface="Arial"/>
              <a:cs typeface="Arial"/>
              <a:sym typeface="Arial"/>
            </a:endParaRPr>
          </a:p>
          <a:p>
            <a:pPr marL="1371600" lvl="2" indent="-282733" algn="l" rtl="0">
              <a:lnSpc>
                <a:spcPct val="115000"/>
              </a:lnSpc>
              <a:spcBef>
                <a:spcPts val="0"/>
              </a:spcBef>
              <a:spcAft>
                <a:spcPts val="0"/>
              </a:spcAft>
              <a:buClr>
                <a:schemeClr val="dk1"/>
              </a:buClr>
              <a:buSzPct val="100000"/>
              <a:buFont typeface="Arial"/>
              <a:buAutoNum type="romanLcPeriod"/>
            </a:pPr>
            <a:r>
              <a:rPr lang="en" sz="1100" dirty="0">
                <a:solidFill>
                  <a:schemeClr val="dk1"/>
                </a:solidFill>
                <a:latin typeface="Arial"/>
                <a:ea typeface="Arial"/>
                <a:cs typeface="Arial"/>
                <a:sym typeface="Arial"/>
              </a:rPr>
              <a:t>The impact on this metric will depend on whether influential colluders are sampled during roll calls.</a:t>
            </a:r>
            <a:endParaRPr sz="1100" dirty="0">
              <a:solidFill>
                <a:schemeClr val="dk1"/>
              </a:solidFill>
              <a:latin typeface="Arial"/>
              <a:ea typeface="Arial"/>
              <a:cs typeface="Arial"/>
              <a:sym typeface="Arial"/>
            </a:endParaRPr>
          </a:p>
        </p:txBody>
      </p:sp>
      <p:sp>
        <p:nvSpPr>
          <p:cNvPr id="818" name="Google Shape;818;p114"/>
          <p:cNvSpPr txBox="1">
            <a:spLocks noGrp="1"/>
          </p:cNvSpPr>
          <p:nvPr>
            <p:ph type="title"/>
          </p:nvPr>
        </p:nvSpPr>
        <p:spPr>
          <a:xfrm>
            <a:off x="2547100" y="327125"/>
            <a:ext cx="6326700" cy="662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Impact on heatmap simulation results</a:t>
            </a:r>
            <a:endParaRPr/>
          </a:p>
        </p:txBody>
      </p:sp>
      <p:sp>
        <p:nvSpPr>
          <p:cNvPr id="819" name="Google Shape;819;p114"/>
          <p:cNvSpPr txBox="1">
            <a:spLocks noGrp="1"/>
          </p:cNvSpPr>
          <p:nvPr>
            <p:ph type="subTitle" idx="3"/>
          </p:nvPr>
        </p:nvSpPr>
        <p:spPr>
          <a:xfrm>
            <a:off x="274950" y="284775"/>
            <a:ext cx="2096400" cy="70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Modifications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15"/>
          <p:cNvSpPr txBox="1">
            <a:spLocks noGrp="1"/>
          </p:cNvSpPr>
          <p:nvPr>
            <p:ph type="title"/>
          </p:nvPr>
        </p:nvSpPr>
        <p:spPr>
          <a:xfrm>
            <a:off x="272650" y="327115"/>
            <a:ext cx="8601300" cy="8400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 sz="4200"/>
              <a:t>SUMMARY</a:t>
            </a:r>
            <a:endParaRPr sz="4200"/>
          </a:p>
        </p:txBody>
      </p:sp>
      <p:sp>
        <p:nvSpPr>
          <p:cNvPr id="825" name="Google Shape;825;p115"/>
          <p:cNvSpPr txBox="1">
            <a:spLocks noGrp="1"/>
          </p:cNvSpPr>
          <p:nvPr>
            <p:ph type="subTitle" idx="1"/>
          </p:nvPr>
        </p:nvSpPr>
        <p:spPr>
          <a:xfrm flipH="1">
            <a:off x="-172350" y="1348072"/>
            <a:ext cx="1563900" cy="54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826" name="Google Shape;826;p115"/>
          <p:cNvSpPr txBox="1">
            <a:spLocks noGrp="1"/>
          </p:cNvSpPr>
          <p:nvPr>
            <p:ph type="subTitle" idx="2"/>
          </p:nvPr>
        </p:nvSpPr>
        <p:spPr>
          <a:xfrm flipH="1">
            <a:off x="-172350" y="2829197"/>
            <a:ext cx="1563900" cy="54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827" name="Google Shape;827;p115"/>
          <p:cNvSpPr txBox="1">
            <a:spLocks noGrp="1"/>
          </p:cNvSpPr>
          <p:nvPr>
            <p:ph type="subTitle" idx="3"/>
          </p:nvPr>
        </p:nvSpPr>
        <p:spPr>
          <a:xfrm flipH="1">
            <a:off x="-172350" y="4315497"/>
            <a:ext cx="1563900" cy="54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828" name="Google Shape;828;p115"/>
          <p:cNvSpPr txBox="1">
            <a:spLocks noGrp="1"/>
          </p:cNvSpPr>
          <p:nvPr>
            <p:ph type="body" idx="4"/>
          </p:nvPr>
        </p:nvSpPr>
        <p:spPr>
          <a:xfrm>
            <a:off x="1134750" y="1348075"/>
            <a:ext cx="5434200" cy="1300200"/>
          </a:xfrm>
          <a:prstGeom prst="rect">
            <a:avLst/>
          </a:prstGeom>
        </p:spPr>
        <p:txBody>
          <a:bodyPr spcFirstLastPara="1" wrap="square" lIns="91425" tIns="91425" rIns="91425" bIns="91425" anchor="ctr" anchorCtr="0">
            <a:normAutofit fontScale="92500" lnSpcReduction="10000"/>
          </a:bodyPr>
          <a:lstStyle/>
          <a:p>
            <a:pPr marL="0" lvl="0" indent="0" algn="l" rtl="0">
              <a:lnSpc>
                <a:spcPct val="115000"/>
              </a:lnSpc>
              <a:spcBef>
                <a:spcPts val="1200"/>
              </a:spcBef>
              <a:spcAft>
                <a:spcPts val="1200"/>
              </a:spcAft>
              <a:buNone/>
            </a:pPr>
            <a:r>
              <a:rPr lang="en" sz="1300" b="1">
                <a:solidFill>
                  <a:schemeClr val="dk1"/>
                </a:solidFill>
                <a:latin typeface="Arial"/>
                <a:ea typeface="Arial"/>
                <a:cs typeface="Arial"/>
                <a:sym typeface="Arial"/>
              </a:rPr>
              <a:t>Higher Average False Positives</a:t>
            </a:r>
            <a:r>
              <a:rPr lang="en" sz="1300">
                <a:solidFill>
                  <a:schemeClr val="dk1"/>
                </a:solidFill>
                <a:latin typeface="Arial"/>
                <a:ea typeface="Arial"/>
                <a:cs typeface="Arial"/>
                <a:sym typeface="Arial"/>
              </a:rPr>
              <a:t>: Due to the influence of community-based confirmations, colluding students are more likely to receive confirmations, resulting in higher false positives. </a:t>
            </a:r>
            <a:r>
              <a:rPr lang="en" sz="1300" b="1">
                <a:solidFill>
                  <a:schemeClr val="dk1"/>
                </a:solidFill>
                <a:latin typeface="Arial"/>
                <a:ea typeface="Arial"/>
                <a:cs typeface="Arial"/>
                <a:sym typeface="Arial"/>
              </a:rPr>
              <a:t>Variable Penalties</a:t>
            </a:r>
            <a:r>
              <a:rPr lang="en" sz="1300">
                <a:solidFill>
                  <a:schemeClr val="dk1"/>
                </a:solidFill>
                <a:latin typeface="Arial"/>
                <a:ea typeface="Arial"/>
                <a:cs typeface="Arial"/>
                <a:sym typeface="Arial"/>
              </a:rPr>
              <a:t>: Penalties may fluctuate based on community structure and centrality of colluding nodes.</a:t>
            </a:r>
            <a:endParaRPr sz="1300" b="1">
              <a:solidFill>
                <a:schemeClr val="dk1"/>
              </a:solidFill>
              <a:latin typeface="Arial"/>
              <a:ea typeface="Arial"/>
              <a:cs typeface="Arial"/>
              <a:sym typeface="Arial"/>
            </a:endParaRPr>
          </a:p>
        </p:txBody>
      </p:sp>
      <p:sp>
        <p:nvSpPr>
          <p:cNvPr id="829" name="Google Shape;829;p115"/>
          <p:cNvSpPr txBox="1">
            <a:spLocks noGrp="1"/>
          </p:cNvSpPr>
          <p:nvPr>
            <p:ph type="body" idx="5"/>
          </p:nvPr>
        </p:nvSpPr>
        <p:spPr>
          <a:xfrm>
            <a:off x="1134750" y="2950913"/>
            <a:ext cx="5434200" cy="13002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sz="1200" b="1">
                <a:solidFill>
                  <a:schemeClr val="dk1"/>
                </a:solidFill>
                <a:latin typeface="Arial"/>
                <a:ea typeface="Arial"/>
                <a:cs typeface="Arial"/>
                <a:sym typeface="Arial"/>
              </a:rPr>
              <a:t>False Voters Detected</a:t>
            </a:r>
            <a:r>
              <a:rPr lang="en" sz="1200">
                <a:solidFill>
                  <a:schemeClr val="dk1"/>
                </a:solidFill>
                <a:latin typeface="Arial"/>
                <a:ea typeface="Arial"/>
                <a:cs typeface="Arial"/>
                <a:sym typeface="Arial"/>
              </a:rPr>
              <a:t>: Likely to be higher if influential nodes are sampled during roll calls, especially if they are confirming multiple absentees.</a:t>
            </a:r>
            <a:r>
              <a:rPr lang="en" sz="1200" b="1">
                <a:solidFill>
                  <a:schemeClr val="dk1"/>
                </a:solidFill>
                <a:latin typeface="Arial"/>
                <a:ea typeface="Arial"/>
                <a:cs typeface="Arial"/>
                <a:sym typeface="Arial"/>
              </a:rPr>
              <a:t>Reduced False Presents Detected</a:t>
            </a:r>
            <a:r>
              <a:rPr lang="en" sz="1200">
                <a:solidFill>
                  <a:schemeClr val="dk1"/>
                </a:solidFill>
                <a:latin typeface="Arial"/>
                <a:ea typeface="Arial"/>
                <a:cs typeface="Arial"/>
                <a:sym typeface="Arial"/>
              </a:rPr>
              <a:t>: Community and centrality-based confirmations can mask absenteeism within colluding communities, thus reducing false presents detected.</a:t>
            </a:r>
            <a:endParaRPr sz="1200">
              <a:solidFill>
                <a:schemeClr val="dk1"/>
              </a:solidFill>
              <a:latin typeface="Arial"/>
              <a:ea typeface="Arial"/>
              <a:cs typeface="Arial"/>
              <a:sym typeface="Arial"/>
            </a:endParaRPr>
          </a:p>
          <a:p>
            <a:pPr marL="0" lvl="0" indent="0" algn="ctr" rtl="0">
              <a:spcBef>
                <a:spcPts val="1200"/>
              </a:spcBef>
              <a:spcAft>
                <a:spcPts val="0"/>
              </a:spcAft>
              <a:buNone/>
            </a:pPr>
            <a:endParaRPr sz="1200">
              <a:solidFill>
                <a:schemeClr val="dk1"/>
              </a:solidFill>
            </a:endParaRPr>
          </a:p>
        </p:txBody>
      </p:sp>
      <p:sp>
        <p:nvSpPr>
          <p:cNvPr id="830" name="Google Shape;830;p115"/>
          <p:cNvSpPr txBox="1">
            <a:spLocks noGrp="1"/>
          </p:cNvSpPr>
          <p:nvPr>
            <p:ph type="body" idx="6"/>
          </p:nvPr>
        </p:nvSpPr>
        <p:spPr>
          <a:xfrm>
            <a:off x="1134750" y="4310313"/>
            <a:ext cx="5434200" cy="5433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 sz="1200" b="1">
                <a:solidFill>
                  <a:schemeClr val="dk1"/>
                </a:solidFill>
                <a:latin typeface="Arial"/>
                <a:ea typeface="Arial"/>
                <a:cs typeface="Arial"/>
                <a:sym typeface="Arial"/>
              </a:rPr>
              <a:t>False Voters Caught</a:t>
            </a:r>
            <a:r>
              <a:rPr lang="en" sz="1200">
                <a:solidFill>
                  <a:schemeClr val="dk1"/>
                </a:solidFill>
                <a:latin typeface="Arial"/>
                <a:ea typeface="Arial"/>
                <a:cs typeface="Arial"/>
                <a:sym typeface="Arial"/>
              </a:rPr>
              <a:t>: Affected based on whether influential colluding nodes are part of the sampled roll call.</a:t>
            </a:r>
            <a:endParaRPr sz="1200">
              <a:solidFill>
                <a:schemeClr val="dk1"/>
              </a:solidFill>
            </a:endParaRPr>
          </a:p>
        </p:txBody>
      </p:sp>
      <p:pic>
        <p:nvPicPr>
          <p:cNvPr id="831" name="Google Shape;831;p115"/>
          <p:cNvPicPr preferRelativeResize="0">
            <a:picLocks noGrp="1"/>
          </p:cNvPicPr>
          <p:nvPr>
            <p:ph type="pic" idx="7"/>
          </p:nvPr>
        </p:nvPicPr>
        <p:blipFill rotWithShape="1">
          <a:blip r:embed="rId3">
            <a:alphaModFix/>
          </a:blip>
          <a:srcRect l="20142" r="20142"/>
          <a:stretch/>
        </p:blipFill>
        <p:spPr>
          <a:xfrm>
            <a:off x="6777400" y="1352225"/>
            <a:ext cx="2096400" cy="3510600"/>
          </a:xfrm>
          <a:prstGeom prst="roundRect">
            <a:avLst>
              <a:gd name="adj" fmla="val 16667"/>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837" name="Google Shape;837;p1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838" name="Google Shape;838;p116"/>
          <p:cNvPicPr preferRelativeResize="0"/>
          <p:nvPr/>
        </p:nvPicPr>
        <p:blipFill>
          <a:blip r:embed="rId3">
            <a:alphaModFix/>
          </a:blip>
          <a:stretch>
            <a:fillRect/>
          </a:stretch>
        </p:blipFill>
        <p:spPr>
          <a:xfrm>
            <a:off x="477900" y="0"/>
            <a:ext cx="7944415"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844" name="Google Shape;844;p1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845" name="Google Shape;845;p117"/>
          <p:cNvPicPr preferRelativeResize="0"/>
          <p:nvPr/>
        </p:nvPicPr>
        <p:blipFill>
          <a:blip r:embed="rId3">
            <a:alphaModFix/>
          </a:blip>
          <a:stretch>
            <a:fillRect/>
          </a:stretch>
        </p:blipFill>
        <p:spPr>
          <a:xfrm>
            <a:off x="448325" y="0"/>
            <a:ext cx="8006290" cy="4991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11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851" name="Google Shape;851;p11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852" name="Google Shape;852;p118"/>
          <p:cNvPicPr preferRelativeResize="0"/>
          <p:nvPr/>
        </p:nvPicPr>
        <p:blipFill>
          <a:blip r:embed="rId3">
            <a:alphaModFix/>
          </a:blip>
          <a:stretch>
            <a:fillRect/>
          </a:stretch>
        </p:blipFill>
        <p:spPr>
          <a:xfrm>
            <a:off x="596275" y="0"/>
            <a:ext cx="7805630" cy="4991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1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858" name="Google Shape;858;p11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859" name="Google Shape;859;p119"/>
          <p:cNvPicPr preferRelativeResize="0"/>
          <p:nvPr/>
        </p:nvPicPr>
        <p:blipFill>
          <a:blip r:embed="rId3">
            <a:alphaModFix/>
          </a:blip>
          <a:stretch>
            <a:fillRect/>
          </a:stretch>
        </p:blipFill>
        <p:spPr>
          <a:xfrm>
            <a:off x="507525" y="0"/>
            <a:ext cx="7847296"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865" name="Google Shape;865;p1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866" name="Google Shape;866;p120"/>
          <p:cNvPicPr preferRelativeResize="0"/>
          <p:nvPr/>
        </p:nvPicPr>
        <p:blipFill>
          <a:blip r:embed="rId3">
            <a:alphaModFix/>
          </a:blip>
          <a:stretch>
            <a:fillRect/>
          </a:stretch>
        </p:blipFill>
        <p:spPr>
          <a:xfrm>
            <a:off x="566700" y="0"/>
            <a:ext cx="7345393" cy="4991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872" name="Google Shape;872;p1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873" name="Google Shape;873;p121"/>
          <p:cNvPicPr preferRelativeResize="0"/>
          <p:nvPr/>
        </p:nvPicPr>
        <p:blipFill>
          <a:blip r:embed="rId3">
            <a:alphaModFix/>
          </a:blip>
          <a:stretch>
            <a:fillRect/>
          </a:stretch>
        </p:blipFill>
        <p:spPr>
          <a:xfrm>
            <a:off x="693213" y="135075"/>
            <a:ext cx="7757574" cy="48733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879" name="Google Shape;879;p1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880" name="Google Shape;880;p122"/>
          <p:cNvPicPr preferRelativeResize="0"/>
          <p:nvPr/>
        </p:nvPicPr>
        <p:blipFill>
          <a:blip r:embed="rId3">
            <a:alphaModFix/>
          </a:blip>
          <a:stretch>
            <a:fillRect/>
          </a:stretch>
        </p:blipFill>
        <p:spPr>
          <a:xfrm>
            <a:off x="759025" y="0"/>
            <a:ext cx="7487325" cy="50515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886" name="Google Shape;886;p1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887" name="Google Shape;887;p123"/>
          <p:cNvPicPr preferRelativeResize="0"/>
          <p:nvPr/>
        </p:nvPicPr>
        <p:blipFill>
          <a:blip r:embed="rId3">
            <a:alphaModFix/>
          </a:blip>
          <a:stretch>
            <a:fillRect/>
          </a:stretch>
        </p:blipFill>
        <p:spPr>
          <a:xfrm>
            <a:off x="403925" y="76200"/>
            <a:ext cx="7786116" cy="4991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81"/>
          <p:cNvSpPr txBox="1">
            <a:spLocks noGrp="1"/>
          </p:cNvSpPr>
          <p:nvPr>
            <p:ph type="body" idx="1"/>
          </p:nvPr>
        </p:nvSpPr>
        <p:spPr>
          <a:xfrm>
            <a:off x="552275" y="1328950"/>
            <a:ext cx="8060400" cy="3433500"/>
          </a:xfrm>
          <a:prstGeom prst="rect">
            <a:avLst/>
          </a:prstGeom>
        </p:spPr>
        <p:txBody>
          <a:bodyPr spcFirstLastPara="1" wrap="square" lIns="91425" tIns="91425" rIns="91425" bIns="91425" anchor="t" anchorCtr="0">
            <a:noAutofit/>
          </a:bodyPr>
          <a:lstStyle/>
          <a:p>
            <a:pPr marL="285750" lvl="1" indent="-294322" algn="l" rtl="0">
              <a:lnSpc>
                <a:spcPct val="95000"/>
              </a:lnSpc>
              <a:spcBef>
                <a:spcPts val="0"/>
              </a:spcBef>
              <a:spcAft>
                <a:spcPts val="0"/>
              </a:spcAft>
              <a:buClr>
                <a:schemeClr val="dk1"/>
              </a:buClr>
              <a:buSzPts val="1035"/>
              <a:buFont typeface="Arial"/>
              <a:buChar char="○"/>
            </a:pPr>
            <a:r>
              <a:rPr lang="en" sz="1035" b="1">
                <a:solidFill>
                  <a:schemeClr val="dk1"/>
                </a:solidFill>
                <a:latin typeface="Arial"/>
                <a:ea typeface="Arial"/>
                <a:cs typeface="Arial"/>
                <a:sym typeface="Arial"/>
              </a:rPr>
              <a:t>Parameters Setup</a:t>
            </a:r>
            <a:r>
              <a:rPr lang="en" sz="1035">
                <a:solidFill>
                  <a:schemeClr val="dk1"/>
                </a:solidFill>
                <a:latin typeface="Arial"/>
                <a:ea typeface="Arial"/>
                <a:cs typeface="Arial"/>
                <a:sym typeface="Arial"/>
              </a:rPr>
              <a:t>:</a:t>
            </a:r>
            <a:endParaRPr sz="1035">
              <a:solidFill>
                <a:schemeClr val="dk1"/>
              </a:solidFill>
              <a:latin typeface="Arial"/>
              <a:ea typeface="Arial"/>
              <a:cs typeface="Arial"/>
              <a:sym typeface="Arial"/>
            </a:endParaRPr>
          </a:p>
          <a:p>
            <a:pPr marL="514350" lvl="2" indent="-294322" algn="l" rtl="0">
              <a:lnSpc>
                <a:spcPct val="95000"/>
              </a:lnSpc>
              <a:spcBef>
                <a:spcPts val="0"/>
              </a:spcBef>
              <a:spcAft>
                <a:spcPts val="0"/>
              </a:spcAft>
              <a:buClr>
                <a:schemeClr val="dk1"/>
              </a:buClr>
              <a:buSzPts val="1035"/>
              <a:buFont typeface="Arial"/>
              <a:buChar char="■"/>
            </a:pPr>
            <a:r>
              <a:rPr lang="en" sz="1035">
                <a:solidFill>
                  <a:schemeClr val="dk1"/>
                </a:solidFill>
                <a:latin typeface="Arial"/>
                <a:ea typeface="Arial"/>
                <a:cs typeface="Arial"/>
                <a:sym typeface="Arial"/>
              </a:rPr>
              <a:t>n: Class size (number of students).</a:t>
            </a:r>
            <a:endParaRPr sz="1035">
              <a:solidFill>
                <a:schemeClr val="dk1"/>
              </a:solidFill>
              <a:latin typeface="Arial"/>
              <a:ea typeface="Arial"/>
              <a:cs typeface="Arial"/>
              <a:sym typeface="Arial"/>
            </a:endParaRPr>
          </a:p>
          <a:p>
            <a:pPr marL="514350" lvl="2" indent="-294322" algn="l" rtl="0">
              <a:lnSpc>
                <a:spcPct val="95000"/>
              </a:lnSpc>
              <a:spcBef>
                <a:spcPts val="0"/>
              </a:spcBef>
              <a:spcAft>
                <a:spcPts val="0"/>
              </a:spcAft>
              <a:buClr>
                <a:schemeClr val="dk1"/>
              </a:buClr>
              <a:buSzPts val="1035"/>
              <a:buFont typeface="Arial"/>
              <a:buChar char="■"/>
            </a:pPr>
            <a:r>
              <a:rPr lang="en" sz="1035">
                <a:solidFill>
                  <a:schemeClr val="dk1"/>
                </a:solidFill>
                <a:latin typeface="Arial"/>
                <a:ea typeface="Arial"/>
                <a:cs typeface="Arial"/>
                <a:sym typeface="Arial"/>
              </a:rPr>
              <a:t>p_false_attendance: Probability of colluding students being marked as present despite being absent.</a:t>
            </a:r>
            <a:endParaRPr sz="1035">
              <a:solidFill>
                <a:schemeClr val="dk1"/>
              </a:solidFill>
              <a:latin typeface="Arial"/>
              <a:ea typeface="Arial"/>
              <a:cs typeface="Arial"/>
              <a:sym typeface="Arial"/>
            </a:endParaRPr>
          </a:p>
          <a:p>
            <a:pPr marL="514350" lvl="2" indent="-294322" algn="l" rtl="0">
              <a:lnSpc>
                <a:spcPct val="95000"/>
              </a:lnSpc>
              <a:spcBef>
                <a:spcPts val="0"/>
              </a:spcBef>
              <a:spcAft>
                <a:spcPts val="0"/>
              </a:spcAft>
              <a:buClr>
                <a:schemeClr val="dk1"/>
              </a:buClr>
              <a:buSzPts val="1035"/>
              <a:buFont typeface="Arial"/>
              <a:buChar char="■"/>
            </a:pPr>
            <a:r>
              <a:rPr lang="en" sz="1035">
                <a:solidFill>
                  <a:schemeClr val="dk1"/>
                </a:solidFill>
                <a:latin typeface="Arial"/>
                <a:ea typeface="Arial"/>
                <a:cs typeface="Arial"/>
                <a:sym typeface="Arial"/>
              </a:rPr>
              <a:t>p_collusion: Fraction of the class that participates in collusion.</a:t>
            </a:r>
            <a:endParaRPr sz="1035">
              <a:solidFill>
                <a:schemeClr val="dk1"/>
              </a:solidFill>
              <a:latin typeface="Arial"/>
              <a:ea typeface="Arial"/>
              <a:cs typeface="Arial"/>
              <a:sym typeface="Arial"/>
            </a:endParaRPr>
          </a:p>
          <a:p>
            <a:pPr marL="514350" lvl="2" indent="-294322" algn="l" rtl="0">
              <a:lnSpc>
                <a:spcPct val="95000"/>
              </a:lnSpc>
              <a:spcBef>
                <a:spcPts val="0"/>
              </a:spcBef>
              <a:spcAft>
                <a:spcPts val="0"/>
              </a:spcAft>
              <a:buClr>
                <a:schemeClr val="dk1"/>
              </a:buClr>
              <a:buSzPts val="1035"/>
              <a:buFont typeface="Arial"/>
              <a:buChar char="■"/>
            </a:pPr>
            <a:r>
              <a:rPr lang="en" sz="1035">
                <a:solidFill>
                  <a:schemeClr val="dk1"/>
                </a:solidFill>
                <a:latin typeface="Arial"/>
                <a:ea typeface="Arial"/>
                <a:cs typeface="Arial"/>
                <a:sym typeface="Arial"/>
              </a:rPr>
              <a:t>k_values: Range of values for the number of confirmations (k) required for each student.</a:t>
            </a:r>
            <a:endParaRPr sz="1035">
              <a:solidFill>
                <a:schemeClr val="dk1"/>
              </a:solidFill>
              <a:latin typeface="Arial"/>
              <a:ea typeface="Arial"/>
              <a:cs typeface="Arial"/>
              <a:sym typeface="Arial"/>
            </a:endParaRPr>
          </a:p>
          <a:p>
            <a:pPr marL="514350" lvl="2" indent="-294322" algn="l" rtl="0">
              <a:lnSpc>
                <a:spcPct val="95000"/>
              </a:lnSpc>
              <a:spcBef>
                <a:spcPts val="0"/>
              </a:spcBef>
              <a:spcAft>
                <a:spcPts val="0"/>
              </a:spcAft>
              <a:buClr>
                <a:schemeClr val="dk1"/>
              </a:buClr>
              <a:buSzPts val="1035"/>
              <a:buFont typeface="Arial"/>
              <a:buChar char="■"/>
            </a:pPr>
            <a:r>
              <a:rPr lang="en" sz="1035">
                <a:solidFill>
                  <a:schemeClr val="dk1"/>
                </a:solidFill>
                <a:latin typeface="Arial"/>
                <a:ea typeface="Arial"/>
                <a:cs typeface="Arial"/>
                <a:sym typeface="Arial"/>
              </a:rPr>
              <a:t>m_values: Range of values for the number of students (m) checked in random roll-calls.</a:t>
            </a:r>
            <a:endParaRPr sz="1035">
              <a:solidFill>
                <a:schemeClr val="dk1"/>
              </a:solidFill>
              <a:latin typeface="Arial"/>
              <a:ea typeface="Arial"/>
              <a:cs typeface="Arial"/>
              <a:sym typeface="Arial"/>
            </a:endParaRPr>
          </a:p>
          <a:p>
            <a:pPr marL="285750" lvl="1" indent="-294322" algn="l" rtl="0">
              <a:lnSpc>
                <a:spcPct val="95000"/>
              </a:lnSpc>
              <a:spcBef>
                <a:spcPts val="0"/>
              </a:spcBef>
              <a:spcAft>
                <a:spcPts val="0"/>
              </a:spcAft>
              <a:buClr>
                <a:schemeClr val="dk1"/>
              </a:buClr>
              <a:buSzPts val="1035"/>
              <a:buFont typeface="Arial"/>
              <a:buChar char="○"/>
            </a:pPr>
            <a:r>
              <a:rPr lang="en" sz="1035" b="1">
                <a:solidFill>
                  <a:schemeClr val="dk1"/>
                </a:solidFill>
                <a:latin typeface="Arial"/>
                <a:ea typeface="Arial"/>
                <a:cs typeface="Arial"/>
                <a:sym typeface="Arial"/>
              </a:rPr>
              <a:t>Graph Initialization</a:t>
            </a:r>
            <a:r>
              <a:rPr lang="en" sz="1035">
                <a:solidFill>
                  <a:schemeClr val="dk1"/>
                </a:solidFill>
                <a:latin typeface="Arial"/>
                <a:ea typeface="Arial"/>
                <a:cs typeface="Arial"/>
                <a:sym typeface="Arial"/>
              </a:rPr>
              <a:t>:</a:t>
            </a:r>
            <a:endParaRPr sz="1035">
              <a:solidFill>
                <a:schemeClr val="dk1"/>
              </a:solidFill>
              <a:latin typeface="Arial"/>
              <a:ea typeface="Arial"/>
              <a:cs typeface="Arial"/>
              <a:sym typeface="Arial"/>
            </a:endParaRPr>
          </a:p>
          <a:p>
            <a:pPr marL="514350" lvl="2" indent="-294322" algn="l" rtl="0">
              <a:lnSpc>
                <a:spcPct val="95000"/>
              </a:lnSpc>
              <a:spcBef>
                <a:spcPts val="0"/>
              </a:spcBef>
              <a:spcAft>
                <a:spcPts val="0"/>
              </a:spcAft>
              <a:buClr>
                <a:schemeClr val="dk1"/>
              </a:buClr>
              <a:buSzPts val="1035"/>
              <a:buFont typeface="Arial"/>
              <a:buChar char="■"/>
            </a:pPr>
            <a:r>
              <a:rPr lang="en" sz="1035">
                <a:solidFill>
                  <a:schemeClr val="dk1"/>
                </a:solidFill>
                <a:latin typeface="Arial"/>
                <a:ea typeface="Arial"/>
                <a:cs typeface="Arial"/>
                <a:sym typeface="Arial"/>
              </a:rPr>
              <a:t>initialize_graph(): Creates a social network graph of students. Initially, all students are marked as present. A subset of students is selected as colluding, and some of them may be absent based on the p_false_attendance probability.</a:t>
            </a:r>
            <a:endParaRPr sz="1035">
              <a:solidFill>
                <a:schemeClr val="dk1"/>
              </a:solidFill>
              <a:latin typeface="Arial"/>
              <a:ea typeface="Arial"/>
              <a:cs typeface="Arial"/>
              <a:sym typeface="Arial"/>
            </a:endParaRPr>
          </a:p>
          <a:p>
            <a:pPr marL="285750" lvl="1" indent="-294322" algn="l" rtl="0">
              <a:lnSpc>
                <a:spcPct val="95000"/>
              </a:lnSpc>
              <a:spcBef>
                <a:spcPts val="0"/>
              </a:spcBef>
              <a:spcAft>
                <a:spcPts val="0"/>
              </a:spcAft>
              <a:buClr>
                <a:schemeClr val="dk1"/>
              </a:buClr>
              <a:buSzPts val="1035"/>
              <a:buFont typeface="Arial"/>
              <a:buChar char="○"/>
            </a:pPr>
            <a:r>
              <a:rPr lang="en" sz="1035" b="1">
                <a:solidFill>
                  <a:schemeClr val="dk1"/>
                </a:solidFill>
                <a:latin typeface="Arial"/>
                <a:ea typeface="Arial"/>
                <a:cs typeface="Arial"/>
                <a:sym typeface="Arial"/>
              </a:rPr>
              <a:t>Confirmations Generation</a:t>
            </a:r>
            <a:r>
              <a:rPr lang="en" sz="1035">
                <a:solidFill>
                  <a:schemeClr val="dk1"/>
                </a:solidFill>
                <a:latin typeface="Arial"/>
                <a:ea typeface="Arial"/>
                <a:cs typeface="Arial"/>
                <a:sym typeface="Arial"/>
              </a:rPr>
              <a:t>:</a:t>
            </a:r>
            <a:endParaRPr sz="1035">
              <a:solidFill>
                <a:schemeClr val="dk1"/>
              </a:solidFill>
              <a:latin typeface="Arial"/>
              <a:ea typeface="Arial"/>
              <a:cs typeface="Arial"/>
              <a:sym typeface="Arial"/>
            </a:endParaRPr>
          </a:p>
          <a:p>
            <a:pPr marL="514350" lvl="2" indent="-294322" algn="l" rtl="0">
              <a:lnSpc>
                <a:spcPct val="95000"/>
              </a:lnSpc>
              <a:spcBef>
                <a:spcPts val="0"/>
              </a:spcBef>
              <a:spcAft>
                <a:spcPts val="0"/>
              </a:spcAft>
              <a:buClr>
                <a:schemeClr val="dk1"/>
              </a:buClr>
              <a:buSzPts val="1035"/>
              <a:buFont typeface="Arial"/>
              <a:buChar char="■"/>
            </a:pPr>
            <a:r>
              <a:rPr lang="en" sz="1035">
                <a:solidFill>
                  <a:schemeClr val="dk1"/>
                </a:solidFill>
                <a:latin typeface="Arial"/>
                <a:ea typeface="Arial"/>
                <a:cs typeface="Arial"/>
                <a:sym typeface="Arial"/>
              </a:rPr>
              <a:t>generate_confirmations(G, k): For each student, k peers are randomly selected to confirm the student's attendance. This simulates the network of students vouching for each other's presence.</a:t>
            </a:r>
            <a:endParaRPr sz="1035">
              <a:solidFill>
                <a:schemeClr val="dk1"/>
              </a:solidFill>
              <a:latin typeface="Arial"/>
              <a:ea typeface="Arial"/>
              <a:cs typeface="Arial"/>
              <a:sym typeface="Arial"/>
            </a:endParaRPr>
          </a:p>
          <a:p>
            <a:pPr marL="285750" lvl="1" indent="-294322" algn="l" rtl="0">
              <a:lnSpc>
                <a:spcPct val="95000"/>
              </a:lnSpc>
              <a:spcBef>
                <a:spcPts val="0"/>
              </a:spcBef>
              <a:spcAft>
                <a:spcPts val="0"/>
              </a:spcAft>
              <a:buClr>
                <a:schemeClr val="dk1"/>
              </a:buClr>
              <a:buSzPts val="1035"/>
              <a:buFont typeface="Arial"/>
              <a:buChar char="○"/>
            </a:pPr>
            <a:r>
              <a:rPr lang="en" sz="1035" b="1">
                <a:solidFill>
                  <a:schemeClr val="dk1"/>
                </a:solidFill>
                <a:latin typeface="Arial"/>
                <a:ea typeface="Arial"/>
                <a:cs typeface="Arial"/>
                <a:sym typeface="Arial"/>
              </a:rPr>
              <a:t>Random Roll-Call and Penalties</a:t>
            </a:r>
            <a:r>
              <a:rPr lang="en" sz="1035">
                <a:solidFill>
                  <a:schemeClr val="dk1"/>
                </a:solidFill>
                <a:latin typeface="Arial"/>
                <a:ea typeface="Arial"/>
                <a:cs typeface="Arial"/>
                <a:sym typeface="Arial"/>
              </a:rPr>
              <a:t>:</a:t>
            </a:r>
            <a:endParaRPr sz="1035">
              <a:solidFill>
                <a:schemeClr val="dk1"/>
              </a:solidFill>
              <a:latin typeface="Arial"/>
              <a:ea typeface="Arial"/>
              <a:cs typeface="Arial"/>
              <a:sym typeface="Arial"/>
            </a:endParaRPr>
          </a:p>
          <a:p>
            <a:pPr marL="514350" lvl="2" indent="-294322" algn="l" rtl="0">
              <a:lnSpc>
                <a:spcPct val="95000"/>
              </a:lnSpc>
              <a:spcBef>
                <a:spcPts val="0"/>
              </a:spcBef>
              <a:spcAft>
                <a:spcPts val="0"/>
              </a:spcAft>
              <a:buClr>
                <a:schemeClr val="dk1"/>
              </a:buClr>
              <a:buSzPts val="1035"/>
              <a:buFont typeface="Arial"/>
              <a:buChar char="■"/>
            </a:pPr>
            <a:r>
              <a:rPr lang="en" sz="1035">
                <a:solidFill>
                  <a:schemeClr val="dk1"/>
                </a:solidFill>
                <a:latin typeface="Arial"/>
                <a:ea typeface="Arial"/>
                <a:cs typeface="Arial"/>
                <a:sym typeface="Arial"/>
              </a:rPr>
              <a:t>perform_roll_call(G, confirmations, m): A random selection of m students undergoes roll-call verification. For each student found absent, any peer who vouched for them is penalized.</a:t>
            </a:r>
            <a:endParaRPr sz="1035">
              <a:solidFill>
                <a:schemeClr val="dk1"/>
              </a:solidFill>
              <a:latin typeface="Arial"/>
              <a:ea typeface="Arial"/>
              <a:cs typeface="Arial"/>
              <a:sym typeface="Arial"/>
            </a:endParaRPr>
          </a:p>
          <a:p>
            <a:pPr marL="514350" lvl="2" indent="-294322" algn="l" rtl="0">
              <a:lnSpc>
                <a:spcPct val="95000"/>
              </a:lnSpc>
              <a:spcBef>
                <a:spcPts val="0"/>
              </a:spcBef>
              <a:spcAft>
                <a:spcPts val="0"/>
              </a:spcAft>
              <a:buClr>
                <a:schemeClr val="dk1"/>
              </a:buClr>
              <a:buSzPts val="1035"/>
              <a:buFont typeface="Arial"/>
              <a:buChar char="■"/>
            </a:pPr>
            <a:r>
              <a:rPr lang="en" sz="1035" b="1">
                <a:solidFill>
                  <a:schemeClr val="dk1"/>
                </a:solidFill>
                <a:latin typeface="Arial"/>
                <a:ea typeface="Arial"/>
                <a:cs typeface="Arial"/>
                <a:sym typeface="Arial"/>
              </a:rPr>
              <a:t>Metrics Collected</a:t>
            </a:r>
            <a:r>
              <a:rPr lang="en" sz="1035">
                <a:solidFill>
                  <a:schemeClr val="dk1"/>
                </a:solidFill>
                <a:latin typeface="Arial"/>
                <a:ea typeface="Arial"/>
                <a:cs typeface="Arial"/>
                <a:sym typeface="Arial"/>
              </a:rPr>
              <a:t>:</a:t>
            </a:r>
            <a:endParaRPr sz="1035">
              <a:solidFill>
                <a:schemeClr val="dk1"/>
              </a:solidFill>
              <a:latin typeface="Arial"/>
              <a:ea typeface="Arial"/>
              <a:cs typeface="Arial"/>
              <a:sym typeface="Arial"/>
            </a:endParaRPr>
          </a:p>
          <a:p>
            <a:pPr marL="514350" lvl="3" indent="-294322" algn="l" rtl="0">
              <a:lnSpc>
                <a:spcPct val="95000"/>
              </a:lnSpc>
              <a:spcBef>
                <a:spcPts val="0"/>
              </a:spcBef>
              <a:spcAft>
                <a:spcPts val="0"/>
              </a:spcAft>
              <a:buClr>
                <a:schemeClr val="dk1"/>
              </a:buClr>
              <a:buSzPts val="1035"/>
              <a:buFont typeface="Arial"/>
              <a:buChar char="■"/>
            </a:pPr>
            <a:r>
              <a:rPr lang="en" sz="1035">
                <a:solidFill>
                  <a:schemeClr val="dk1"/>
                </a:solidFill>
                <a:latin typeface="Arial"/>
                <a:ea typeface="Arial"/>
                <a:cs typeface="Arial"/>
                <a:sym typeface="Arial"/>
              </a:rPr>
              <a:t>false_positive: Count of instances where an absent student was confirmed as present.</a:t>
            </a:r>
            <a:endParaRPr sz="1035">
              <a:solidFill>
                <a:schemeClr val="dk1"/>
              </a:solidFill>
              <a:latin typeface="Arial"/>
              <a:ea typeface="Arial"/>
              <a:cs typeface="Arial"/>
              <a:sym typeface="Arial"/>
            </a:endParaRPr>
          </a:p>
          <a:p>
            <a:pPr marL="514350" lvl="3" indent="-294322" algn="l" rtl="0">
              <a:lnSpc>
                <a:spcPct val="95000"/>
              </a:lnSpc>
              <a:spcBef>
                <a:spcPts val="0"/>
              </a:spcBef>
              <a:spcAft>
                <a:spcPts val="0"/>
              </a:spcAft>
              <a:buClr>
                <a:schemeClr val="dk1"/>
              </a:buClr>
              <a:buSzPts val="1035"/>
              <a:buFont typeface="Arial"/>
              <a:buChar char="■"/>
            </a:pPr>
            <a:r>
              <a:rPr lang="en" sz="1035">
                <a:solidFill>
                  <a:schemeClr val="dk1"/>
                </a:solidFill>
                <a:latin typeface="Arial"/>
                <a:ea typeface="Arial"/>
                <a:cs typeface="Arial"/>
                <a:sym typeface="Arial"/>
              </a:rPr>
              <a:t>penalties: Count of penalties assigned to students who falsely vouched for an absent student.</a:t>
            </a:r>
            <a:endParaRPr sz="1035">
              <a:solidFill>
                <a:schemeClr val="dk1"/>
              </a:solidFill>
              <a:latin typeface="Arial"/>
              <a:ea typeface="Arial"/>
              <a:cs typeface="Arial"/>
              <a:sym typeface="Arial"/>
            </a:endParaRPr>
          </a:p>
          <a:p>
            <a:pPr marL="285750" lvl="1" indent="-294322" algn="l" rtl="0">
              <a:lnSpc>
                <a:spcPct val="95000"/>
              </a:lnSpc>
              <a:spcBef>
                <a:spcPts val="0"/>
              </a:spcBef>
              <a:spcAft>
                <a:spcPts val="0"/>
              </a:spcAft>
              <a:buClr>
                <a:schemeClr val="dk1"/>
              </a:buClr>
              <a:buSzPts val="1035"/>
              <a:buFont typeface="Arial"/>
              <a:buChar char="○"/>
            </a:pPr>
            <a:r>
              <a:rPr lang="en" sz="1035" b="1">
                <a:solidFill>
                  <a:schemeClr val="dk1"/>
                </a:solidFill>
                <a:latin typeface="Arial"/>
                <a:ea typeface="Arial"/>
                <a:cs typeface="Arial"/>
                <a:sym typeface="Arial"/>
              </a:rPr>
              <a:t>Simulation Run and Averaging</a:t>
            </a:r>
            <a:r>
              <a:rPr lang="en" sz="1035">
                <a:solidFill>
                  <a:schemeClr val="dk1"/>
                </a:solidFill>
                <a:latin typeface="Arial"/>
                <a:ea typeface="Arial"/>
                <a:cs typeface="Arial"/>
                <a:sym typeface="Arial"/>
              </a:rPr>
              <a:t>:</a:t>
            </a:r>
            <a:endParaRPr sz="1035">
              <a:solidFill>
                <a:schemeClr val="dk1"/>
              </a:solidFill>
              <a:latin typeface="Arial"/>
              <a:ea typeface="Arial"/>
              <a:cs typeface="Arial"/>
              <a:sym typeface="Arial"/>
            </a:endParaRPr>
          </a:p>
          <a:p>
            <a:pPr marL="514350" lvl="2" indent="-294322" algn="l" rtl="0">
              <a:lnSpc>
                <a:spcPct val="95000"/>
              </a:lnSpc>
              <a:spcBef>
                <a:spcPts val="0"/>
              </a:spcBef>
              <a:spcAft>
                <a:spcPts val="0"/>
              </a:spcAft>
              <a:buClr>
                <a:schemeClr val="dk1"/>
              </a:buClr>
              <a:buSzPts val="1035"/>
              <a:buFont typeface="Arial"/>
              <a:buChar char="■"/>
            </a:pPr>
            <a:r>
              <a:rPr lang="en" sz="1035">
                <a:solidFill>
                  <a:schemeClr val="dk1"/>
                </a:solidFill>
                <a:latin typeface="Arial"/>
                <a:ea typeface="Arial"/>
                <a:cs typeface="Arial"/>
                <a:sym typeface="Arial"/>
              </a:rPr>
              <a:t>The simulation is run over multiple rounds (simulation_rounds), and the results are averaged to obtain metrics for each combination of k and m.</a:t>
            </a:r>
            <a:endParaRPr sz="1035">
              <a:solidFill>
                <a:schemeClr val="dk1"/>
              </a:solidFill>
              <a:latin typeface="Arial"/>
              <a:ea typeface="Arial"/>
              <a:cs typeface="Arial"/>
              <a:sym typeface="Arial"/>
            </a:endParaRPr>
          </a:p>
          <a:p>
            <a:pPr marL="0" lvl="0" indent="0" algn="l" rtl="0">
              <a:lnSpc>
                <a:spcPct val="80000"/>
              </a:lnSpc>
              <a:spcBef>
                <a:spcPts val="1200"/>
              </a:spcBef>
              <a:spcAft>
                <a:spcPts val="0"/>
              </a:spcAft>
              <a:buSzPts val="935"/>
              <a:buNone/>
            </a:pPr>
            <a:endParaRPr sz="1460">
              <a:solidFill>
                <a:schemeClr val="dk1"/>
              </a:solidFill>
            </a:endParaRPr>
          </a:p>
        </p:txBody>
      </p:sp>
      <p:sp>
        <p:nvSpPr>
          <p:cNvPr id="554" name="Google Shape;554;p81"/>
          <p:cNvSpPr txBox="1">
            <a:spLocks noGrp="1"/>
          </p:cNvSpPr>
          <p:nvPr>
            <p:ph type="title"/>
          </p:nvPr>
        </p:nvSpPr>
        <p:spPr>
          <a:xfrm>
            <a:off x="272650" y="327125"/>
            <a:ext cx="5719200" cy="6621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 sz="2900"/>
              <a:t>Methodology</a:t>
            </a:r>
            <a:endParaRPr sz="2900"/>
          </a:p>
        </p:txBody>
      </p:sp>
      <p:sp>
        <p:nvSpPr>
          <p:cNvPr id="555" name="Google Shape;555;p81"/>
          <p:cNvSpPr txBox="1">
            <a:spLocks noGrp="1"/>
          </p:cNvSpPr>
          <p:nvPr>
            <p:ph type="subTitle" idx="2"/>
          </p:nvPr>
        </p:nvSpPr>
        <p:spPr>
          <a:xfrm>
            <a:off x="109150" y="109825"/>
            <a:ext cx="1018200" cy="3957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None/>
            </a:pPr>
            <a:endParaRPr>
              <a:solidFill>
                <a:schemeClr val="dk1"/>
              </a:solidFill>
            </a:endParaRPr>
          </a:p>
        </p:txBody>
      </p:sp>
      <p:sp>
        <p:nvSpPr>
          <p:cNvPr id="556" name="Google Shape;556;p81"/>
          <p:cNvSpPr txBox="1">
            <a:spLocks noGrp="1"/>
          </p:cNvSpPr>
          <p:nvPr>
            <p:ph type="subTitle" idx="3"/>
          </p:nvPr>
        </p:nvSpPr>
        <p:spPr>
          <a:xfrm>
            <a:off x="6184900" y="284775"/>
            <a:ext cx="2688900" cy="7044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
                <a:solidFill>
                  <a:schemeClr val="dk1"/>
                </a:solidFill>
              </a:rPr>
              <a:t>Code Explanation</a:t>
            </a:r>
            <a:endParaRPr>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1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893" name="Google Shape;893;p1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894" name="Google Shape;894;p124"/>
          <p:cNvPicPr preferRelativeResize="0"/>
          <p:nvPr/>
        </p:nvPicPr>
        <p:blipFill>
          <a:blip r:embed="rId3">
            <a:alphaModFix/>
          </a:blip>
          <a:stretch>
            <a:fillRect/>
          </a:stretch>
        </p:blipFill>
        <p:spPr>
          <a:xfrm>
            <a:off x="611100" y="76200"/>
            <a:ext cx="7362757" cy="49911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pic>
        <p:nvPicPr>
          <p:cNvPr id="899" name="Google Shape;899;p125"/>
          <p:cNvPicPr preferRelativeResize="0">
            <a:picLocks noGrp="1"/>
          </p:cNvPicPr>
          <p:nvPr>
            <p:ph type="pic" idx="2"/>
          </p:nvPr>
        </p:nvPicPr>
        <p:blipFill rotWithShape="1">
          <a:blip r:embed="rId3">
            <a:alphaModFix/>
          </a:blip>
          <a:srcRect r="52921"/>
          <a:stretch/>
        </p:blipFill>
        <p:spPr>
          <a:xfrm>
            <a:off x="6777400" y="1159275"/>
            <a:ext cx="2096400" cy="3705000"/>
          </a:xfrm>
          <a:prstGeom prst="roundRect">
            <a:avLst>
              <a:gd name="adj" fmla="val 16667"/>
            </a:avLst>
          </a:prstGeom>
        </p:spPr>
      </p:pic>
      <p:sp>
        <p:nvSpPr>
          <p:cNvPr id="900" name="Google Shape;900;p125"/>
          <p:cNvSpPr txBox="1">
            <a:spLocks noGrp="1"/>
          </p:cNvSpPr>
          <p:nvPr>
            <p:ph type="body" idx="1"/>
          </p:nvPr>
        </p:nvSpPr>
        <p:spPr>
          <a:xfrm>
            <a:off x="206475" y="1159275"/>
            <a:ext cx="6326700" cy="39843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1200"/>
              </a:spcBef>
              <a:spcAft>
                <a:spcPts val="0"/>
              </a:spcAft>
              <a:buClr>
                <a:schemeClr val="dk1"/>
              </a:buClr>
              <a:buSzPts val="1200"/>
              <a:buFont typeface="Arial"/>
              <a:buAutoNum type="arabicPeriod"/>
            </a:pPr>
            <a:r>
              <a:rPr lang="en" sz="1200" b="1">
                <a:solidFill>
                  <a:schemeClr val="dk1"/>
                </a:solidFill>
                <a:latin typeface="Arial"/>
                <a:ea typeface="Arial"/>
                <a:cs typeface="Arial"/>
                <a:sym typeface="Arial"/>
              </a:rPr>
              <a:t>Evolving Collusion Groups</a:t>
            </a:r>
            <a:r>
              <a:rPr lang="en"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a:p>
            <a:pPr marL="914400" lvl="1" indent="-304800" algn="l" rtl="0">
              <a:lnSpc>
                <a:spcPct val="115000"/>
              </a:lnSpc>
              <a:spcBef>
                <a:spcPts val="0"/>
              </a:spcBef>
              <a:spcAft>
                <a:spcPts val="0"/>
              </a:spcAft>
              <a:buClr>
                <a:schemeClr val="dk1"/>
              </a:buClr>
              <a:buSzPts val="1200"/>
              <a:buFont typeface="Arial"/>
              <a:buChar char="○"/>
            </a:pPr>
            <a:r>
              <a:rPr lang="en" sz="1200" b="1">
                <a:solidFill>
                  <a:schemeClr val="dk1"/>
                </a:solidFill>
                <a:latin typeface="Arial"/>
                <a:ea typeface="Arial"/>
                <a:cs typeface="Arial"/>
                <a:sym typeface="Arial"/>
              </a:rPr>
              <a:t>Dynamic Group Evolution</a:t>
            </a:r>
            <a:r>
              <a:rPr lang="en" sz="1200">
                <a:solidFill>
                  <a:schemeClr val="dk1"/>
                </a:solidFill>
                <a:latin typeface="Arial"/>
                <a:ea typeface="Arial"/>
                <a:cs typeface="Arial"/>
                <a:sym typeface="Arial"/>
              </a:rPr>
              <a:t>: The function </a:t>
            </a:r>
            <a:r>
              <a:rPr lang="en" sz="1200">
                <a:solidFill>
                  <a:srgbClr val="188038"/>
                </a:solidFill>
                <a:latin typeface="Roboto Mono"/>
                <a:ea typeface="Roboto Mono"/>
                <a:cs typeface="Roboto Mono"/>
                <a:sym typeface="Roboto Mono"/>
              </a:rPr>
              <a:t>evolve_colluding_groups</a:t>
            </a:r>
            <a:r>
              <a:rPr lang="en" sz="1200">
                <a:solidFill>
                  <a:schemeClr val="dk1"/>
                </a:solidFill>
                <a:latin typeface="Arial"/>
                <a:ea typeface="Arial"/>
                <a:cs typeface="Arial"/>
                <a:sym typeface="Arial"/>
              </a:rPr>
              <a:t> now allows colluding groups to dynamically </a:t>
            </a:r>
            <a:r>
              <a:rPr lang="en" sz="1200" b="1">
                <a:solidFill>
                  <a:schemeClr val="dk1"/>
                </a:solidFill>
                <a:latin typeface="Arial"/>
                <a:ea typeface="Arial"/>
                <a:cs typeface="Arial"/>
                <a:sym typeface="Arial"/>
              </a:rPr>
              <a:t>merge or split</a:t>
            </a:r>
            <a:r>
              <a:rPr lang="en" sz="1200">
                <a:solidFill>
                  <a:schemeClr val="dk1"/>
                </a:solidFill>
                <a:latin typeface="Arial"/>
                <a:ea typeface="Arial"/>
                <a:cs typeface="Arial"/>
                <a:sym typeface="Arial"/>
              </a:rPr>
              <a:t> at each round. This change simulates a realistic scenario where social groups are fluid and can change over time.</a:t>
            </a:r>
            <a:endParaRPr sz="1200">
              <a:solidFill>
                <a:schemeClr val="dk1"/>
              </a:solidFill>
              <a:latin typeface="Arial"/>
              <a:ea typeface="Arial"/>
              <a:cs typeface="Arial"/>
              <a:sym typeface="Arial"/>
            </a:endParaRPr>
          </a:p>
          <a:p>
            <a:pPr marL="914400" lvl="1" indent="-304800" algn="l" rtl="0">
              <a:lnSpc>
                <a:spcPct val="115000"/>
              </a:lnSpc>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A </a:t>
            </a:r>
            <a:r>
              <a:rPr lang="en" sz="1200" b="1">
                <a:solidFill>
                  <a:schemeClr val="dk1"/>
                </a:solidFill>
                <a:latin typeface="Arial"/>
                <a:ea typeface="Arial"/>
                <a:cs typeface="Arial"/>
                <a:sym typeface="Arial"/>
              </a:rPr>
              <a:t>probability</a:t>
            </a:r>
            <a:r>
              <a:rPr lang="en" sz="1200">
                <a:solidFill>
                  <a:schemeClr val="dk1"/>
                </a:solidFill>
                <a:latin typeface="Arial"/>
                <a:ea typeface="Arial"/>
                <a:cs typeface="Arial"/>
                <a:sym typeface="Arial"/>
              </a:rPr>
              <a:t> (</a:t>
            </a:r>
            <a:r>
              <a:rPr lang="en" sz="1200">
                <a:solidFill>
                  <a:srgbClr val="188038"/>
                </a:solidFill>
                <a:latin typeface="Roboto Mono"/>
                <a:ea typeface="Roboto Mono"/>
                <a:cs typeface="Roboto Mono"/>
                <a:sym typeface="Roboto Mono"/>
              </a:rPr>
              <a:t>group_change_probability</a:t>
            </a:r>
            <a:r>
              <a:rPr lang="en" sz="1200">
                <a:solidFill>
                  <a:schemeClr val="dk1"/>
                </a:solidFill>
                <a:latin typeface="Arial"/>
                <a:ea typeface="Arial"/>
                <a:cs typeface="Arial"/>
                <a:sym typeface="Arial"/>
              </a:rPr>
              <a:t>) controls whether a group will split or merge. If a group splits, it divides into two smaller groups. If it merges, it combines with another random group to form a larger one.</a:t>
            </a:r>
            <a:endParaRPr sz="1200">
              <a:solidFill>
                <a:schemeClr val="dk1"/>
              </a:solidFill>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AutoNum type="arabicPeriod"/>
            </a:pPr>
            <a:r>
              <a:rPr lang="en" sz="1200" b="1">
                <a:solidFill>
                  <a:schemeClr val="dk1"/>
                </a:solidFill>
                <a:latin typeface="Arial"/>
                <a:ea typeface="Arial"/>
                <a:cs typeface="Arial"/>
                <a:sym typeface="Arial"/>
              </a:rPr>
              <a:t>Hierarchical Collusion</a:t>
            </a:r>
            <a:r>
              <a:rPr lang="en"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a:p>
            <a:pPr marL="914400" lvl="1" indent="-304800" algn="l" rtl="0">
              <a:lnSpc>
                <a:spcPct val="115000"/>
              </a:lnSpc>
              <a:spcBef>
                <a:spcPts val="0"/>
              </a:spcBef>
              <a:spcAft>
                <a:spcPts val="0"/>
              </a:spcAft>
              <a:buClr>
                <a:schemeClr val="dk1"/>
              </a:buClr>
              <a:buSzPts val="1200"/>
              <a:buFont typeface="Arial"/>
              <a:buChar char="○"/>
            </a:pPr>
            <a:r>
              <a:rPr lang="en" sz="1200" b="1">
                <a:solidFill>
                  <a:schemeClr val="dk1"/>
                </a:solidFill>
                <a:latin typeface="Arial"/>
                <a:ea typeface="Arial"/>
                <a:cs typeface="Arial"/>
                <a:sym typeface="Arial"/>
              </a:rPr>
              <a:t>Leadership Role</a:t>
            </a:r>
            <a:r>
              <a:rPr lang="en" sz="1200">
                <a:solidFill>
                  <a:schemeClr val="dk1"/>
                </a:solidFill>
                <a:latin typeface="Arial"/>
                <a:ea typeface="Arial"/>
                <a:cs typeface="Arial"/>
                <a:sym typeface="Arial"/>
              </a:rPr>
              <a:t>: Each initial colluding group is assigned a </a:t>
            </a:r>
            <a:r>
              <a:rPr lang="en" sz="1200" b="1">
                <a:solidFill>
                  <a:schemeClr val="dk1"/>
                </a:solidFill>
                <a:latin typeface="Arial"/>
                <a:ea typeface="Arial"/>
                <a:cs typeface="Arial"/>
                <a:sym typeface="Arial"/>
              </a:rPr>
              <a:t>leader</a:t>
            </a:r>
            <a:r>
              <a:rPr lang="en" sz="1200">
                <a:solidFill>
                  <a:schemeClr val="dk1"/>
                </a:solidFill>
                <a:latin typeface="Arial"/>
                <a:ea typeface="Arial"/>
                <a:cs typeface="Arial"/>
                <a:sym typeface="Arial"/>
              </a:rPr>
              <a:t>. Leaders influence the group’s attendance, increasing the likelihood that group members follow the leader's attendance pattern.</a:t>
            </a:r>
            <a:endParaRPr sz="1200">
              <a:solidFill>
                <a:schemeClr val="dk1"/>
              </a:solidFill>
              <a:latin typeface="Arial"/>
              <a:ea typeface="Arial"/>
              <a:cs typeface="Arial"/>
              <a:sym typeface="Arial"/>
            </a:endParaRPr>
          </a:p>
          <a:p>
            <a:pPr marL="914400" lvl="1" indent="-304800" algn="l" rtl="0">
              <a:lnSpc>
                <a:spcPct val="115000"/>
              </a:lnSpc>
              <a:spcBef>
                <a:spcPts val="0"/>
              </a:spcBef>
              <a:spcAft>
                <a:spcPts val="0"/>
              </a:spcAft>
              <a:buClr>
                <a:schemeClr val="dk1"/>
              </a:buClr>
              <a:buSzPts val="1200"/>
              <a:buFont typeface="Arial"/>
              <a:buChar char="○"/>
            </a:pPr>
            <a:r>
              <a:rPr lang="en" sz="1200" b="1">
                <a:solidFill>
                  <a:schemeClr val="dk1"/>
                </a:solidFill>
                <a:latin typeface="Arial"/>
                <a:ea typeface="Arial"/>
                <a:cs typeface="Arial"/>
                <a:sym typeface="Arial"/>
              </a:rPr>
              <a:t>Influence on Absence</a:t>
            </a:r>
            <a:r>
              <a:rPr lang="en" sz="1200">
                <a:solidFill>
                  <a:schemeClr val="dk1"/>
                </a:solidFill>
                <a:latin typeface="Arial"/>
                <a:ea typeface="Arial"/>
                <a:cs typeface="Arial"/>
                <a:sym typeface="Arial"/>
              </a:rPr>
              <a:t>: In the </a:t>
            </a:r>
            <a:r>
              <a:rPr lang="en" sz="1200">
                <a:solidFill>
                  <a:srgbClr val="188038"/>
                </a:solidFill>
                <a:latin typeface="Roboto Mono"/>
                <a:ea typeface="Roboto Mono"/>
                <a:cs typeface="Roboto Mono"/>
                <a:sym typeface="Roboto Mono"/>
              </a:rPr>
              <a:t>rotate_group_attendance</a:t>
            </a:r>
            <a:r>
              <a:rPr lang="en" sz="1200">
                <a:solidFill>
                  <a:schemeClr val="dk1"/>
                </a:solidFill>
                <a:latin typeface="Arial"/>
                <a:ea typeface="Arial"/>
                <a:cs typeface="Arial"/>
                <a:sym typeface="Arial"/>
              </a:rPr>
              <a:t> function, if the leader is absent, there is a higher </a:t>
            </a:r>
            <a:r>
              <a:rPr lang="en" sz="1200" b="1">
                <a:solidFill>
                  <a:schemeClr val="dk1"/>
                </a:solidFill>
                <a:latin typeface="Arial"/>
                <a:ea typeface="Arial"/>
                <a:cs typeface="Arial"/>
                <a:sym typeface="Arial"/>
              </a:rPr>
              <a:t>absent ratio</a:t>
            </a:r>
            <a:r>
              <a:rPr lang="en" sz="1200">
                <a:solidFill>
                  <a:schemeClr val="dk1"/>
                </a:solidFill>
                <a:latin typeface="Arial"/>
                <a:ea typeface="Arial"/>
                <a:cs typeface="Arial"/>
                <a:sym typeface="Arial"/>
              </a:rPr>
              <a:t> for the rest of the group (e.g., 50% vs. 30% default). This hierarchical influence reflects the real-world tendency for certain individuals to have more sway in social dynamics.</a:t>
            </a:r>
            <a:endParaRPr sz="1200">
              <a:solidFill>
                <a:schemeClr val="dk1"/>
              </a:solidFill>
              <a:latin typeface="Arial"/>
              <a:ea typeface="Arial"/>
              <a:cs typeface="Arial"/>
              <a:sym typeface="Arial"/>
            </a:endParaRPr>
          </a:p>
          <a:p>
            <a:pPr marL="0" lvl="0" indent="0" algn="l" rtl="0">
              <a:lnSpc>
                <a:spcPct val="115000"/>
              </a:lnSpc>
              <a:spcBef>
                <a:spcPts val="1200"/>
              </a:spcBef>
              <a:spcAft>
                <a:spcPts val="1200"/>
              </a:spcAft>
              <a:buNone/>
            </a:pPr>
            <a:endParaRPr sz="1200" b="1">
              <a:solidFill>
                <a:schemeClr val="dk1"/>
              </a:solidFill>
              <a:latin typeface="Arial"/>
              <a:ea typeface="Arial"/>
              <a:cs typeface="Arial"/>
              <a:sym typeface="Arial"/>
            </a:endParaRPr>
          </a:p>
        </p:txBody>
      </p:sp>
      <p:sp>
        <p:nvSpPr>
          <p:cNvPr id="901" name="Google Shape;901;p125"/>
          <p:cNvSpPr txBox="1">
            <a:spLocks noGrp="1"/>
          </p:cNvSpPr>
          <p:nvPr>
            <p:ph type="title"/>
          </p:nvPr>
        </p:nvSpPr>
        <p:spPr>
          <a:xfrm>
            <a:off x="274950" y="327125"/>
            <a:ext cx="6326700" cy="662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ct val="34375"/>
              <a:buFont typeface="Arial"/>
              <a:buNone/>
            </a:pPr>
            <a:r>
              <a:rPr lang="en"/>
              <a:t>Dynamic collusion networks</a:t>
            </a:r>
            <a:endParaRPr/>
          </a:p>
        </p:txBody>
      </p:sp>
      <p:sp>
        <p:nvSpPr>
          <p:cNvPr id="902" name="Google Shape;902;p125"/>
          <p:cNvSpPr txBox="1">
            <a:spLocks noGrp="1"/>
          </p:cNvSpPr>
          <p:nvPr>
            <p:ph type="subTitle" idx="3"/>
          </p:nvPr>
        </p:nvSpPr>
        <p:spPr>
          <a:xfrm>
            <a:off x="6777400" y="284775"/>
            <a:ext cx="2096400" cy="70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Modifications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pic>
        <p:nvPicPr>
          <p:cNvPr id="907" name="Google Shape;907;p126"/>
          <p:cNvPicPr preferRelativeResize="0">
            <a:picLocks noGrp="1"/>
          </p:cNvPicPr>
          <p:nvPr>
            <p:ph type="pic" idx="2"/>
          </p:nvPr>
        </p:nvPicPr>
        <p:blipFill rotWithShape="1">
          <a:blip r:embed="rId3">
            <a:alphaModFix/>
          </a:blip>
          <a:srcRect r="40649"/>
          <a:stretch/>
        </p:blipFill>
        <p:spPr>
          <a:xfrm>
            <a:off x="274950" y="1198650"/>
            <a:ext cx="2096400" cy="3705000"/>
          </a:xfrm>
          <a:prstGeom prst="roundRect">
            <a:avLst>
              <a:gd name="adj" fmla="val 16667"/>
            </a:avLst>
          </a:prstGeom>
        </p:spPr>
      </p:pic>
      <p:sp>
        <p:nvSpPr>
          <p:cNvPr id="908" name="Google Shape;908;p126"/>
          <p:cNvSpPr txBox="1">
            <a:spLocks noGrp="1"/>
          </p:cNvSpPr>
          <p:nvPr>
            <p:ph type="body" idx="1"/>
          </p:nvPr>
        </p:nvSpPr>
        <p:spPr>
          <a:xfrm>
            <a:off x="1939847" y="953325"/>
            <a:ext cx="6844500" cy="3905400"/>
          </a:xfrm>
          <a:prstGeom prst="rect">
            <a:avLst/>
          </a:prstGeom>
        </p:spPr>
        <p:txBody>
          <a:bodyPr spcFirstLastPara="1" wrap="square" lIns="91425" tIns="91425" rIns="91425" bIns="91425" anchor="t" anchorCtr="0">
            <a:normAutofit fontScale="70000" lnSpcReduction="20000"/>
          </a:bodyPr>
          <a:lstStyle/>
          <a:p>
            <a:pPr marL="914400" lvl="1" indent="-277494" algn="l" rtl="0">
              <a:lnSpc>
                <a:spcPct val="115000"/>
              </a:lnSpc>
              <a:spcBef>
                <a:spcPts val="120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Average False Positives</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Higher False Positives in Some Cases</a:t>
            </a:r>
            <a:r>
              <a:rPr lang="en" sz="1100" dirty="0">
                <a:solidFill>
                  <a:schemeClr val="dk1"/>
                </a:solidFill>
                <a:latin typeface="Arial"/>
                <a:ea typeface="Arial"/>
                <a:cs typeface="Arial"/>
                <a:sym typeface="Arial"/>
              </a:rPr>
              <a:t>: With leaders influencing group attendance, groups may have more coordinated false attendance, especially when leaders are absent. This coordination can increase false positives since group members are more likely to confirm absentees.</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Dynamic Group Sizes</a:t>
            </a:r>
            <a:r>
              <a:rPr lang="en" sz="1100" dirty="0">
                <a:solidFill>
                  <a:schemeClr val="dk1"/>
                </a:solidFill>
                <a:latin typeface="Arial"/>
                <a:ea typeface="Arial"/>
                <a:cs typeface="Arial"/>
                <a:sym typeface="Arial"/>
              </a:rPr>
              <a:t>: As groups merge or split, the network structure changes, sometimes creating larger groups that can support each other’s absenteeism, leading to higher false positives in those cases.</a:t>
            </a:r>
            <a:endParaRPr sz="1100" dirty="0">
              <a:solidFill>
                <a:schemeClr val="dk1"/>
              </a:solidFill>
              <a:latin typeface="Arial"/>
              <a:ea typeface="Arial"/>
              <a:cs typeface="Arial"/>
              <a:sym typeface="Arial"/>
            </a:endParaRPr>
          </a:p>
          <a:p>
            <a:pPr marL="914400" lvl="1" indent="-277494" algn="l" rtl="0">
              <a:lnSpc>
                <a:spcPct val="115000"/>
              </a:lnSpc>
              <a:spcBef>
                <a:spcPts val="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Penalties</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Variable Penalties Based on Group Size and Leader Influence</a:t>
            </a:r>
            <a:r>
              <a:rPr lang="en" sz="1100" dirty="0">
                <a:solidFill>
                  <a:schemeClr val="dk1"/>
                </a:solidFill>
                <a:latin typeface="Arial"/>
                <a:ea typeface="Arial"/>
                <a:cs typeface="Arial"/>
                <a:sym typeface="Arial"/>
              </a:rPr>
              <a:t>: Penalties can vary more significantly due to the dynamic nature of colluding groups. Larger groups, formed by merging, could lead to higher penalties if detected, as more members would be marked for falsely confirming absentees.</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Leader Influence</a:t>
            </a:r>
            <a:r>
              <a:rPr lang="en" sz="1100" dirty="0">
                <a:solidFill>
                  <a:schemeClr val="dk1"/>
                </a:solidFill>
                <a:latin typeface="Arial"/>
                <a:ea typeface="Arial"/>
                <a:cs typeface="Arial"/>
                <a:sym typeface="Arial"/>
              </a:rPr>
              <a:t>: If leaders are detected as colluders, they can attract penalties to a greater number of members due to their influence. This may increase penalties in situations where influential leaders are part of the roll call.</a:t>
            </a:r>
            <a:endParaRPr sz="1100" dirty="0">
              <a:solidFill>
                <a:schemeClr val="dk1"/>
              </a:solidFill>
              <a:latin typeface="Arial"/>
              <a:ea typeface="Arial"/>
              <a:cs typeface="Arial"/>
              <a:sym typeface="Arial"/>
            </a:endParaRPr>
          </a:p>
          <a:p>
            <a:pPr marL="914400" lvl="1" indent="-277494" algn="l" rtl="0">
              <a:lnSpc>
                <a:spcPct val="115000"/>
              </a:lnSpc>
              <a:spcBef>
                <a:spcPts val="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False Voters Detected</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Fluctuations in Detection Rates</a:t>
            </a:r>
            <a:r>
              <a:rPr lang="en" sz="1100" dirty="0">
                <a:solidFill>
                  <a:schemeClr val="dk1"/>
                </a:solidFill>
                <a:latin typeface="Arial"/>
                <a:ea typeface="Arial"/>
                <a:cs typeface="Arial"/>
                <a:sym typeface="Arial"/>
              </a:rPr>
              <a:t>: Due to the evolving nature of groups, the detection rate of false voters could fluctuate. Larger groups or groups with active leaders might increase the likelihood of detection, especially if sampled during roll calls.</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Concentration in Leader-Influenced Groups</a:t>
            </a:r>
            <a:r>
              <a:rPr lang="en" sz="1100" dirty="0">
                <a:solidFill>
                  <a:schemeClr val="dk1"/>
                </a:solidFill>
                <a:latin typeface="Arial"/>
                <a:ea typeface="Arial"/>
                <a:cs typeface="Arial"/>
                <a:sym typeface="Arial"/>
              </a:rPr>
              <a:t>: Groups with a strong leader presence may show higher detection rates as these groups might have more coordinated attendance patterns, making them more detectable in certain cases.</a:t>
            </a:r>
            <a:endParaRPr sz="1100" dirty="0">
              <a:solidFill>
                <a:schemeClr val="dk1"/>
              </a:solidFill>
              <a:latin typeface="Arial"/>
              <a:ea typeface="Arial"/>
              <a:cs typeface="Arial"/>
              <a:sym typeface="Arial"/>
            </a:endParaRPr>
          </a:p>
          <a:p>
            <a:pPr marL="914400" lvl="1" indent="-277494" algn="l" rtl="0">
              <a:lnSpc>
                <a:spcPct val="115000"/>
              </a:lnSpc>
              <a:spcBef>
                <a:spcPts val="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False Presents Detected</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Reduced Detection in Tight-Knit or Larger Groups</a:t>
            </a:r>
            <a:r>
              <a:rPr lang="en" sz="1100" dirty="0">
                <a:solidFill>
                  <a:schemeClr val="dk1"/>
                </a:solidFill>
                <a:latin typeface="Arial"/>
                <a:ea typeface="Arial"/>
                <a:cs typeface="Arial"/>
                <a:sym typeface="Arial"/>
              </a:rPr>
              <a:t>: Larger or more cohesive groups (after merging) can better mask absenteeism due to coordinated confirmations, leading to fewer false presents being detected.</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Leader Absence Impact</a:t>
            </a:r>
            <a:r>
              <a:rPr lang="en" sz="1100" dirty="0">
                <a:solidFill>
                  <a:schemeClr val="dk1"/>
                </a:solidFill>
                <a:latin typeface="Arial"/>
                <a:ea typeface="Arial"/>
                <a:cs typeface="Arial"/>
                <a:sym typeface="Arial"/>
              </a:rPr>
              <a:t>: If the leader of a group is absent and the group follows, it could reduce the detection of false presents because group members are confirming each other’s absence.</a:t>
            </a:r>
            <a:endParaRPr sz="1100" dirty="0">
              <a:solidFill>
                <a:schemeClr val="dk1"/>
              </a:solidFill>
              <a:latin typeface="Arial"/>
              <a:ea typeface="Arial"/>
              <a:cs typeface="Arial"/>
              <a:sym typeface="Arial"/>
            </a:endParaRPr>
          </a:p>
          <a:p>
            <a:pPr marL="914400" lvl="1" indent="-277494" algn="l" rtl="0">
              <a:lnSpc>
                <a:spcPct val="115000"/>
              </a:lnSpc>
              <a:spcBef>
                <a:spcPts val="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False Voters Caught</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Influence of Group Size and Hierarchy</a:t>
            </a:r>
            <a:r>
              <a:rPr lang="en" sz="1100" dirty="0">
                <a:solidFill>
                  <a:schemeClr val="dk1"/>
                </a:solidFill>
                <a:latin typeface="Arial"/>
                <a:ea typeface="Arial"/>
                <a:cs typeface="Arial"/>
                <a:sym typeface="Arial"/>
              </a:rPr>
              <a:t>: The rate of false voters caught may increase if larger groups or groups with influential leaders are sampled during roll calls, as these groups may attract attention due to coordinated absenteeism.</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Dynamic Group Changes</a:t>
            </a:r>
            <a:r>
              <a:rPr lang="en" sz="1100" dirty="0">
                <a:solidFill>
                  <a:schemeClr val="dk1"/>
                </a:solidFill>
                <a:latin typeface="Arial"/>
                <a:ea typeface="Arial"/>
                <a:cs typeface="Arial"/>
                <a:sym typeface="Arial"/>
              </a:rPr>
              <a:t>: The evolution of group structure adds variability, meaning the metric could vary depending on whether large or small groups are sampled and how influential the leaders within those groups are.</a:t>
            </a:r>
            <a:endParaRPr sz="1100" dirty="0">
              <a:solidFill>
                <a:schemeClr val="dk1"/>
              </a:solidFill>
              <a:latin typeface="Arial"/>
              <a:ea typeface="Arial"/>
              <a:cs typeface="Arial"/>
              <a:sym typeface="Arial"/>
            </a:endParaRPr>
          </a:p>
          <a:p>
            <a:pPr marL="914400" lvl="1" indent="-277494" algn="l" rtl="0">
              <a:lnSpc>
                <a:spcPct val="115000"/>
              </a:lnSpc>
              <a:spcBef>
                <a:spcPts val="0"/>
              </a:spcBef>
              <a:spcAft>
                <a:spcPts val="0"/>
              </a:spcAft>
              <a:buClr>
                <a:schemeClr val="dk1"/>
              </a:buClr>
              <a:buSzPct val="100000"/>
              <a:buFont typeface="Arial"/>
              <a:buChar char="○"/>
            </a:pPr>
            <a:endParaRPr sz="1100" dirty="0">
              <a:solidFill>
                <a:schemeClr val="dk1"/>
              </a:solidFill>
              <a:latin typeface="Arial"/>
              <a:ea typeface="Arial"/>
              <a:cs typeface="Arial"/>
              <a:sym typeface="Arial"/>
            </a:endParaRPr>
          </a:p>
        </p:txBody>
      </p:sp>
      <p:sp>
        <p:nvSpPr>
          <p:cNvPr id="909" name="Google Shape;909;p126"/>
          <p:cNvSpPr txBox="1">
            <a:spLocks noGrp="1"/>
          </p:cNvSpPr>
          <p:nvPr>
            <p:ph type="title"/>
          </p:nvPr>
        </p:nvSpPr>
        <p:spPr>
          <a:xfrm>
            <a:off x="2547100" y="327125"/>
            <a:ext cx="6326700" cy="662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Impact on results</a:t>
            </a:r>
            <a:endParaRPr/>
          </a:p>
        </p:txBody>
      </p:sp>
      <p:sp>
        <p:nvSpPr>
          <p:cNvPr id="910" name="Google Shape;910;p126"/>
          <p:cNvSpPr txBox="1">
            <a:spLocks noGrp="1"/>
          </p:cNvSpPr>
          <p:nvPr>
            <p:ph type="subTitle" idx="3"/>
          </p:nvPr>
        </p:nvSpPr>
        <p:spPr>
          <a:xfrm>
            <a:off x="274950" y="284775"/>
            <a:ext cx="2096400" cy="70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Modifications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915" name="Google Shape;915;p127"/>
          <p:cNvPicPr preferRelativeResize="0">
            <a:picLocks noGrp="1"/>
          </p:cNvPicPr>
          <p:nvPr>
            <p:ph type="pic" idx="2"/>
          </p:nvPr>
        </p:nvPicPr>
        <p:blipFill rotWithShape="1">
          <a:blip r:embed="rId3">
            <a:alphaModFix/>
          </a:blip>
          <a:srcRect l="1640" t="2530" r="74472" b="-2530"/>
          <a:stretch/>
        </p:blipFill>
        <p:spPr>
          <a:xfrm>
            <a:off x="6777550" y="1300475"/>
            <a:ext cx="2096400" cy="3510600"/>
          </a:xfrm>
          <a:prstGeom prst="roundRect">
            <a:avLst>
              <a:gd name="adj" fmla="val 16667"/>
            </a:avLst>
          </a:prstGeom>
        </p:spPr>
      </p:pic>
      <p:sp>
        <p:nvSpPr>
          <p:cNvPr id="916" name="Google Shape;916;p127"/>
          <p:cNvSpPr txBox="1">
            <a:spLocks noGrp="1"/>
          </p:cNvSpPr>
          <p:nvPr>
            <p:ph type="body" idx="1"/>
          </p:nvPr>
        </p:nvSpPr>
        <p:spPr>
          <a:xfrm>
            <a:off x="272650" y="1352225"/>
            <a:ext cx="6257400" cy="3407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350">
                <a:solidFill>
                  <a:schemeClr val="dk1"/>
                </a:solidFill>
                <a:latin typeface="Arial"/>
                <a:ea typeface="Arial"/>
                <a:cs typeface="Arial"/>
                <a:sym typeface="Arial"/>
              </a:rPr>
              <a:t>The addition of dynamic collusion groups and hierarchical influence introduces more variability in the attendance patterns and confirmations within the network. This complexity can lead to more fluctuating metrics on the heatmaps, with larger colluding groups or groups with strong leader influence showing:</a:t>
            </a:r>
            <a:endParaRPr sz="1350">
              <a:solidFill>
                <a:schemeClr val="dk1"/>
              </a:solidFill>
              <a:latin typeface="Arial"/>
              <a:ea typeface="Arial"/>
              <a:cs typeface="Arial"/>
              <a:sym typeface="Arial"/>
            </a:endParaRPr>
          </a:p>
          <a:p>
            <a:pPr marL="457200" lvl="0" indent="-314325" algn="l" rtl="0">
              <a:lnSpc>
                <a:spcPct val="115000"/>
              </a:lnSpc>
              <a:spcBef>
                <a:spcPts val="1200"/>
              </a:spcBef>
              <a:spcAft>
                <a:spcPts val="0"/>
              </a:spcAft>
              <a:buClr>
                <a:schemeClr val="dk1"/>
              </a:buClr>
              <a:buSzPts val="1350"/>
              <a:buFont typeface="Arial"/>
              <a:buChar char="●"/>
            </a:pPr>
            <a:r>
              <a:rPr lang="en" sz="1350" b="1">
                <a:solidFill>
                  <a:schemeClr val="dk1"/>
                </a:solidFill>
                <a:latin typeface="Arial"/>
                <a:ea typeface="Arial"/>
                <a:cs typeface="Arial"/>
                <a:sym typeface="Arial"/>
              </a:rPr>
              <a:t>Higher average false positives</a:t>
            </a:r>
            <a:r>
              <a:rPr lang="en" sz="1350">
                <a:solidFill>
                  <a:schemeClr val="dk1"/>
                </a:solidFill>
                <a:latin typeface="Arial"/>
                <a:ea typeface="Arial"/>
                <a:cs typeface="Arial"/>
                <a:sym typeface="Arial"/>
              </a:rPr>
              <a:t> and </a:t>
            </a:r>
            <a:r>
              <a:rPr lang="en" sz="1350" b="1">
                <a:solidFill>
                  <a:schemeClr val="dk1"/>
                </a:solidFill>
                <a:latin typeface="Arial"/>
                <a:ea typeface="Arial"/>
                <a:cs typeface="Arial"/>
                <a:sym typeface="Arial"/>
              </a:rPr>
              <a:t>penalties</a:t>
            </a:r>
            <a:r>
              <a:rPr lang="en" sz="1350">
                <a:solidFill>
                  <a:schemeClr val="dk1"/>
                </a:solidFill>
                <a:latin typeface="Arial"/>
                <a:ea typeface="Arial"/>
                <a:cs typeface="Arial"/>
                <a:sym typeface="Arial"/>
              </a:rPr>
              <a:t>.</a:t>
            </a:r>
            <a:endParaRPr sz="1350">
              <a:solidFill>
                <a:schemeClr val="dk1"/>
              </a:solidFill>
              <a:latin typeface="Arial"/>
              <a:ea typeface="Arial"/>
              <a:cs typeface="Arial"/>
              <a:sym typeface="Arial"/>
            </a:endParaRPr>
          </a:p>
          <a:p>
            <a:pPr marL="457200" lvl="0" indent="-314325" algn="l" rtl="0">
              <a:lnSpc>
                <a:spcPct val="115000"/>
              </a:lnSpc>
              <a:spcBef>
                <a:spcPts val="0"/>
              </a:spcBef>
              <a:spcAft>
                <a:spcPts val="0"/>
              </a:spcAft>
              <a:buClr>
                <a:schemeClr val="dk1"/>
              </a:buClr>
              <a:buSzPts val="1350"/>
              <a:buFont typeface="Arial"/>
              <a:buChar char="●"/>
            </a:pPr>
            <a:r>
              <a:rPr lang="en" sz="1350">
                <a:solidFill>
                  <a:schemeClr val="dk1"/>
                </a:solidFill>
                <a:latin typeface="Arial"/>
                <a:ea typeface="Arial"/>
                <a:cs typeface="Arial"/>
                <a:sym typeface="Arial"/>
              </a:rPr>
              <a:t>Potentially </a:t>
            </a:r>
            <a:r>
              <a:rPr lang="en" sz="1350" b="1">
                <a:solidFill>
                  <a:schemeClr val="dk1"/>
                </a:solidFill>
                <a:latin typeface="Arial"/>
                <a:ea typeface="Arial"/>
                <a:cs typeface="Arial"/>
                <a:sym typeface="Arial"/>
              </a:rPr>
              <a:t>higher false voters detected</a:t>
            </a:r>
            <a:r>
              <a:rPr lang="en" sz="1350">
                <a:solidFill>
                  <a:schemeClr val="dk1"/>
                </a:solidFill>
                <a:latin typeface="Arial"/>
                <a:ea typeface="Arial"/>
                <a:cs typeface="Arial"/>
                <a:sym typeface="Arial"/>
              </a:rPr>
              <a:t> and </a:t>
            </a:r>
            <a:r>
              <a:rPr lang="en" sz="1350" b="1">
                <a:solidFill>
                  <a:schemeClr val="dk1"/>
                </a:solidFill>
                <a:latin typeface="Arial"/>
                <a:ea typeface="Arial"/>
                <a:cs typeface="Arial"/>
                <a:sym typeface="Arial"/>
              </a:rPr>
              <a:t>caught</a:t>
            </a:r>
            <a:r>
              <a:rPr lang="en" sz="1350">
                <a:solidFill>
                  <a:schemeClr val="dk1"/>
                </a:solidFill>
                <a:latin typeface="Arial"/>
                <a:ea typeface="Arial"/>
                <a:cs typeface="Arial"/>
                <a:sym typeface="Arial"/>
              </a:rPr>
              <a:t> if such groups are included in the roll call.</a:t>
            </a:r>
            <a:endParaRPr sz="1350">
              <a:solidFill>
                <a:schemeClr val="dk1"/>
              </a:solidFill>
              <a:latin typeface="Arial"/>
              <a:ea typeface="Arial"/>
              <a:cs typeface="Arial"/>
              <a:sym typeface="Arial"/>
            </a:endParaRPr>
          </a:p>
          <a:p>
            <a:pPr marL="457200" lvl="0" indent="-314325" algn="l" rtl="0">
              <a:lnSpc>
                <a:spcPct val="115000"/>
              </a:lnSpc>
              <a:spcBef>
                <a:spcPts val="0"/>
              </a:spcBef>
              <a:spcAft>
                <a:spcPts val="0"/>
              </a:spcAft>
              <a:buClr>
                <a:schemeClr val="dk1"/>
              </a:buClr>
              <a:buSzPts val="1350"/>
              <a:buFont typeface="Arial"/>
              <a:buChar char="●"/>
            </a:pPr>
            <a:r>
              <a:rPr lang="en" sz="1350" b="1">
                <a:solidFill>
                  <a:schemeClr val="dk1"/>
                </a:solidFill>
                <a:latin typeface="Arial"/>
                <a:ea typeface="Arial"/>
                <a:cs typeface="Arial"/>
                <a:sym typeface="Arial"/>
              </a:rPr>
              <a:t>Reduced false presents detected</a:t>
            </a:r>
            <a:r>
              <a:rPr lang="en" sz="1350">
                <a:solidFill>
                  <a:schemeClr val="dk1"/>
                </a:solidFill>
                <a:latin typeface="Arial"/>
                <a:ea typeface="Arial"/>
                <a:cs typeface="Arial"/>
                <a:sym typeface="Arial"/>
              </a:rPr>
              <a:t> due to coordinated absenteeism in leader-led groups.</a:t>
            </a:r>
            <a:endParaRPr sz="135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 sz="1350">
                <a:solidFill>
                  <a:schemeClr val="dk1"/>
                </a:solidFill>
                <a:latin typeface="Arial"/>
                <a:ea typeface="Arial"/>
                <a:cs typeface="Arial"/>
                <a:sym typeface="Arial"/>
              </a:rPr>
              <a:t>These effects are more evident in configurations with a high </a:t>
            </a:r>
            <a:r>
              <a:rPr lang="en" sz="1350" b="1">
                <a:solidFill>
                  <a:schemeClr val="dk1"/>
                </a:solidFill>
                <a:latin typeface="Arial"/>
                <a:ea typeface="Arial"/>
                <a:cs typeface="Arial"/>
                <a:sym typeface="Arial"/>
              </a:rPr>
              <a:t>confirmation count (k)</a:t>
            </a:r>
            <a:r>
              <a:rPr lang="en" sz="1350">
                <a:solidFill>
                  <a:schemeClr val="dk1"/>
                </a:solidFill>
                <a:latin typeface="Arial"/>
                <a:ea typeface="Arial"/>
                <a:cs typeface="Arial"/>
                <a:sym typeface="Arial"/>
              </a:rPr>
              <a:t> and larger </a:t>
            </a:r>
            <a:r>
              <a:rPr lang="en" sz="1350" b="1">
                <a:solidFill>
                  <a:schemeClr val="dk1"/>
                </a:solidFill>
                <a:latin typeface="Arial"/>
                <a:ea typeface="Arial"/>
                <a:cs typeface="Arial"/>
                <a:sym typeface="Arial"/>
              </a:rPr>
              <a:t>roll-call sample sizes (m)</a:t>
            </a:r>
            <a:r>
              <a:rPr lang="en" sz="1350">
                <a:solidFill>
                  <a:schemeClr val="dk1"/>
                </a:solidFill>
                <a:latin typeface="Arial"/>
                <a:ea typeface="Arial"/>
                <a:cs typeface="Arial"/>
                <a:sym typeface="Arial"/>
              </a:rPr>
              <a:t>, where hierarchical and group dynamics become more pronounced.</a:t>
            </a:r>
            <a:endParaRPr sz="1350">
              <a:solidFill>
                <a:schemeClr val="dk1"/>
              </a:solidFill>
              <a:latin typeface="Arial"/>
              <a:ea typeface="Arial"/>
              <a:cs typeface="Arial"/>
              <a:sym typeface="Arial"/>
            </a:endParaRPr>
          </a:p>
          <a:p>
            <a:pPr marL="0" lvl="0" indent="0" algn="l" rtl="0">
              <a:lnSpc>
                <a:spcPct val="115000"/>
              </a:lnSpc>
              <a:spcBef>
                <a:spcPts val="1200"/>
              </a:spcBef>
              <a:spcAft>
                <a:spcPts val="1200"/>
              </a:spcAft>
              <a:buNone/>
            </a:pPr>
            <a:endParaRPr sz="1350">
              <a:solidFill>
                <a:schemeClr val="dk1"/>
              </a:solidFill>
              <a:latin typeface="Arial"/>
              <a:ea typeface="Arial"/>
              <a:cs typeface="Arial"/>
              <a:sym typeface="Arial"/>
            </a:endParaRPr>
          </a:p>
        </p:txBody>
      </p:sp>
      <p:sp>
        <p:nvSpPr>
          <p:cNvPr id="917" name="Google Shape;917;p127"/>
          <p:cNvSpPr txBox="1">
            <a:spLocks noGrp="1"/>
          </p:cNvSpPr>
          <p:nvPr>
            <p:ph type="title"/>
          </p:nvPr>
        </p:nvSpPr>
        <p:spPr>
          <a:xfrm>
            <a:off x="272650" y="327115"/>
            <a:ext cx="8601300" cy="8400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 sz="4200"/>
              <a:t>SUMMARY</a:t>
            </a:r>
            <a:endParaRPr sz="42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2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923" name="Google Shape;923;p12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924" name="Google Shape;924;p128"/>
          <p:cNvPicPr preferRelativeResize="0"/>
          <p:nvPr/>
        </p:nvPicPr>
        <p:blipFill>
          <a:blip r:embed="rId3">
            <a:alphaModFix/>
          </a:blip>
          <a:stretch>
            <a:fillRect/>
          </a:stretch>
        </p:blipFill>
        <p:spPr>
          <a:xfrm>
            <a:off x="0" y="320075"/>
            <a:ext cx="3071526" cy="2052600"/>
          </a:xfrm>
          <a:prstGeom prst="rect">
            <a:avLst/>
          </a:prstGeom>
          <a:noFill/>
          <a:ln>
            <a:noFill/>
          </a:ln>
        </p:spPr>
      </p:pic>
      <p:pic>
        <p:nvPicPr>
          <p:cNvPr id="925" name="Google Shape;925;p128"/>
          <p:cNvPicPr preferRelativeResize="0"/>
          <p:nvPr/>
        </p:nvPicPr>
        <p:blipFill>
          <a:blip r:embed="rId4">
            <a:alphaModFix/>
          </a:blip>
          <a:stretch>
            <a:fillRect/>
          </a:stretch>
        </p:blipFill>
        <p:spPr>
          <a:xfrm>
            <a:off x="3071526" y="374225"/>
            <a:ext cx="3071525" cy="1944306"/>
          </a:xfrm>
          <a:prstGeom prst="rect">
            <a:avLst/>
          </a:prstGeom>
          <a:noFill/>
          <a:ln>
            <a:noFill/>
          </a:ln>
        </p:spPr>
      </p:pic>
      <p:pic>
        <p:nvPicPr>
          <p:cNvPr id="926" name="Google Shape;926;p128"/>
          <p:cNvPicPr preferRelativeResize="0"/>
          <p:nvPr/>
        </p:nvPicPr>
        <p:blipFill>
          <a:blip r:embed="rId5">
            <a:alphaModFix/>
          </a:blip>
          <a:stretch>
            <a:fillRect/>
          </a:stretch>
        </p:blipFill>
        <p:spPr>
          <a:xfrm>
            <a:off x="5993025" y="384025"/>
            <a:ext cx="3071525" cy="1988651"/>
          </a:xfrm>
          <a:prstGeom prst="rect">
            <a:avLst/>
          </a:prstGeom>
          <a:noFill/>
          <a:ln>
            <a:noFill/>
          </a:ln>
        </p:spPr>
      </p:pic>
      <p:pic>
        <p:nvPicPr>
          <p:cNvPr id="927" name="Google Shape;927;p128"/>
          <p:cNvPicPr preferRelativeResize="0"/>
          <p:nvPr/>
        </p:nvPicPr>
        <p:blipFill>
          <a:blip r:embed="rId6">
            <a:alphaModFix/>
          </a:blip>
          <a:stretch>
            <a:fillRect/>
          </a:stretch>
        </p:blipFill>
        <p:spPr>
          <a:xfrm>
            <a:off x="244100" y="2372663"/>
            <a:ext cx="4076350" cy="2717574"/>
          </a:xfrm>
          <a:prstGeom prst="rect">
            <a:avLst/>
          </a:prstGeom>
          <a:noFill/>
          <a:ln>
            <a:noFill/>
          </a:ln>
        </p:spPr>
      </p:pic>
      <p:pic>
        <p:nvPicPr>
          <p:cNvPr id="928" name="Google Shape;928;p128"/>
          <p:cNvPicPr preferRelativeResize="0"/>
          <p:nvPr/>
        </p:nvPicPr>
        <p:blipFill>
          <a:blip r:embed="rId7">
            <a:alphaModFix/>
          </a:blip>
          <a:stretch>
            <a:fillRect/>
          </a:stretch>
        </p:blipFill>
        <p:spPr>
          <a:xfrm>
            <a:off x="4660775" y="2434728"/>
            <a:ext cx="4076350" cy="259344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12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934" name="Google Shape;934;p12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935" name="Google Shape;935;p129"/>
          <p:cNvPicPr preferRelativeResize="0"/>
          <p:nvPr/>
        </p:nvPicPr>
        <p:blipFill>
          <a:blip r:embed="rId3">
            <a:alphaModFix/>
          </a:blip>
          <a:stretch>
            <a:fillRect/>
          </a:stretch>
        </p:blipFill>
        <p:spPr>
          <a:xfrm>
            <a:off x="0" y="13800"/>
            <a:ext cx="2860575" cy="1966650"/>
          </a:xfrm>
          <a:prstGeom prst="rect">
            <a:avLst/>
          </a:prstGeom>
          <a:noFill/>
          <a:ln>
            <a:noFill/>
          </a:ln>
        </p:spPr>
      </p:pic>
      <p:pic>
        <p:nvPicPr>
          <p:cNvPr id="936" name="Google Shape;936;p129"/>
          <p:cNvPicPr preferRelativeResize="0"/>
          <p:nvPr/>
        </p:nvPicPr>
        <p:blipFill>
          <a:blip r:embed="rId4">
            <a:alphaModFix/>
          </a:blip>
          <a:stretch>
            <a:fillRect/>
          </a:stretch>
        </p:blipFill>
        <p:spPr>
          <a:xfrm>
            <a:off x="2860575" y="13800"/>
            <a:ext cx="2600851" cy="1829775"/>
          </a:xfrm>
          <a:prstGeom prst="rect">
            <a:avLst/>
          </a:prstGeom>
          <a:noFill/>
          <a:ln>
            <a:noFill/>
          </a:ln>
        </p:spPr>
      </p:pic>
      <p:pic>
        <p:nvPicPr>
          <p:cNvPr id="937" name="Google Shape;937;p129"/>
          <p:cNvPicPr preferRelativeResize="0"/>
          <p:nvPr/>
        </p:nvPicPr>
        <p:blipFill>
          <a:blip r:embed="rId5">
            <a:alphaModFix/>
          </a:blip>
          <a:stretch>
            <a:fillRect/>
          </a:stretch>
        </p:blipFill>
        <p:spPr>
          <a:xfrm>
            <a:off x="5461425" y="13800"/>
            <a:ext cx="3572225" cy="2335675"/>
          </a:xfrm>
          <a:prstGeom prst="rect">
            <a:avLst/>
          </a:prstGeom>
          <a:noFill/>
          <a:ln>
            <a:noFill/>
          </a:ln>
        </p:spPr>
      </p:pic>
      <p:pic>
        <p:nvPicPr>
          <p:cNvPr id="938" name="Google Shape;938;p129"/>
          <p:cNvPicPr preferRelativeResize="0"/>
          <p:nvPr/>
        </p:nvPicPr>
        <p:blipFill>
          <a:blip r:embed="rId6">
            <a:alphaModFix/>
          </a:blip>
          <a:stretch>
            <a:fillRect/>
          </a:stretch>
        </p:blipFill>
        <p:spPr>
          <a:xfrm>
            <a:off x="461625" y="2289370"/>
            <a:ext cx="3572225" cy="2455905"/>
          </a:xfrm>
          <a:prstGeom prst="rect">
            <a:avLst/>
          </a:prstGeom>
          <a:noFill/>
          <a:ln>
            <a:noFill/>
          </a:ln>
        </p:spPr>
      </p:pic>
      <p:pic>
        <p:nvPicPr>
          <p:cNvPr id="939" name="Google Shape;939;p129"/>
          <p:cNvPicPr preferRelativeResize="0"/>
          <p:nvPr/>
        </p:nvPicPr>
        <p:blipFill>
          <a:blip r:embed="rId7">
            <a:alphaModFix/>
          </a:blip>
          <a:stretch>
            <a:fillRect/>
          </a:stretch>
        </p:blipFill>
        <p:spPr>
          <a:xfrm>
            <a:off x="4301950" y="2349484"/>
            <a:ext cx="3572225" cy="233568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3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945" name="Google Shape;945;p13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946" name="Google Shape;946;p130"/>
          <p:cNvPicPr preferRelativeResize="0"/>
          <p:nvPr/>
        </p:nvPicPr>
        <p:blipFill>
          <a:blip r:embed="rId3">
            <a:alphaModFix/>
          </a:blip>
          <a:stretch>
            <a:fillRect/>
          </a:stretch>
        </p:blipFill>
        <p:spPr>
          <a:xfrm>
            <a:off x="-69550" y="0"/>
            <a:ext cx="2937666" cy="2052600"/>
          </a:xfrm>
          <a:prstGeom prst="rect">
            <a:avLst/>
          </a:prstGeom>
          <a:noFill/>
          <a:ln>
            <a:noFill/>
          </a:ln>
        </p:spPr>
      </p:pic>
      <p:pic>
        <p:nvPicPr>
          <p:cNvPr id="947" name="Google Shape;947;p130"/>
          <p:cNvPicPr preferRelativeResize="0"/>
          <p:nvPr/>
        </p:nvPicPr>
        <p:blipFill>
          <a:blip r:embed="rId4">
            <a:alphaModFix/>
          </a:blip>
          <a:stretch>
            <a:fillRect/>
          </a:stretch>
        </p:blipFill>
        <p:spPr>
          <a:xfrm>
            <a:off x="2868125" y="0"/>
            <a:ext cx="2937675" cy="1925498"/>
          </a:xfrm>
          <a:prstGeom prst="rect">
            <a:avLst/>
          </a:prstGeom>
          <a:noFill/>
          <a:ln>
            <a:noFill/>
          </a:ln>
        </p:spPr>
      </p:pic>
      <p:pic>
        <p:nvPicPr>
          <p:cNvPr id="948" name="Google Shape;948;p130"/>
          <p:cNvPicPr preferRelativeResize="0"/>
          <p:nvPr/>
        </p:nvPicPr>
        <p:blipFill>
          <a:blip r:embed="rId5">
            <a:alphaModFix/>
          </a:blip>
          <a:stretch>
            <a:fillRect/>
          </a:stretch>
        </p:blipFill>
        <p:spPr>
          <a:xfrm>
            <a:off x="5713425" y="0"/>
            <a:ext cx="3430576" cy="2358525"/>
          </a:xfrm>
          <a:prstGeom prst="rect">
            <a:avLst/>
          </a:prstGeom>
          <a:noFill/>
          <a:ln>
            <a:noFill/>
          </a:ln>
        </p:spPr>
      </p:pic>
      <p:pic>
        <p:nvPicPr>
          <p:cNvPr id="949" name="Google Shape;949;p130"/>
          <p:cNvPicPr preferRelativeResize="0"/>
          <p:nvPr/>
        </p:nvPicPr>
        <p:blipFill>
          <a:blip r:embed="rId6">
            <a:alphaModFix/>
          </a:blip>
          <a:stretch>
            <a:fillRect/>
          </a:stretch>
        </p:blipFill>
        <p:spPr>
          <a:xfrm>
            <a:off x="491225" y="2358525"/>
            <a:ext cx="3895916" cy="2503625"/>
          </a:xfrm>
          <a:prstGeom prst="rect">
            <a:avLst/>
          </a:prstGeom>
          <a:noFill/>
          <a:ln>
            <a:noFill/>
          </a:ln>
        </p:spPr>
      </p:pic>
      <p:pic>
        <p:nvPicPr>
          <p:cNvPr id="950" name="Google Shape;950;p130"/>
          <p:cNvPicPr preferRelativeResize="0"/>
          <p:nvPr/>
        </p:nvPicPr>
        <p:blipFill>
          <a:blip r:embed="rId7">
            <a:alphaModFix/>
          </a:blip>
          <a:stretch>
            <a:fillRect/>
          </a:stretch>
        </p:blipFill>
        <p:spPr>
          <a:xfrm>
            <a:off x="4572000" y="2339802"/>
            <a:ext cx="3895925" cy="254106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31"/>
          <p:cNvSpPr txBox="1">
            <a:spLocks noGrp="1"/>
          </p:cNvSpPr>
          <p:nvPr>
            <p:ph type="body" idx="1"/>
          </p:nvPr>
        </p:nvSpPr>
        <p:spPr>
          <a:xfrm>
            <a:off x="-350275" y="1119575"/>
            <a:ext cx="9224100" cy="3613200"/>
          </a:xfrm>
          <a:prstGeom prst="rect">
            <a:avLst/>
          </a:prstGeom>
        </p:spPr>
        <p:txBody>
          <a:bodyPr spcFirstLastPara="1" wrap="square" lIns="91425" tIns="91425" rIns="91425" bIns="91425" anchor="t" anchorCtr="0">
            <a:noAutofit/>
          </a:bodyPr>
          <a:lstStyle/>
          <a:p>
            <a:pPr marL="914400" lvl="1" indent="-323850" algn="l" rtl="0">
              <a:lnSpc>
                <a:spcPct val="115000"/>
              </a:lnSpc>
              <a:spcBef>
                <a:spcPts val="1200"/>
              </a:spcBef>
              <a:spcAft>
                <a:spcPts val="0"/>
              </a:spcAft>
              <a:buClr>
                <a:schemeClr val="dk1"/>
              </a:buClr>
              <a:buSzPts val="1500"/>
              <a:buFont typeface="Arial"/>
              <a:buChar char="○"/>
            </a:pPr>
            <a:r>
              <a:rPr lang="en" sz="1500" b="1">
                <a:solidFill>
                  <a:schemeClr val="dk1"/>
                </a:solidFill>
                <a:latin typeface="Arial"/>
                <a:ea typeface="Arial"/>
                <a:cs typeface="Arial"/>
                <a:sym typeface="Arial"/>
              </a:rPr>
              <a:t>Trust Scores</a:t>
            </a:r>
            <a:r>
              <a:rPr lang="en" sz="1500">
                <a:solidFill>
                  <a:schemeClr val="dk1"/>
                </a:solidFill>
                <a:latin typeface="Arial"/>
                <a:ea typeface="Arial"/>
                <a:cs typeface="Arial"/>
                <a:sym typeface="Arial"/>
              </a:rPr>
              <a:t>:</a:t>
            </a:r>
            <a:endParaRPr sz="1500">
              <a:solidFill>
                <a:schemeClr val="dk1"/>
              </a:solidFill>
              <a:latin typeface="Arial"/>
              <a:ea typeface="Arial"/>
              <a:cs typeface="Arial"/>
              <a:sym typeface="Arial"/>
            </a:endParaRPr>
          </a:p>
          <a:p>
            <a:pPr marL="1371600" lvl="2" indent="-323850" algn="l" rtl="0">
              <a:lnSpc>
                <a:spcPct val="115000"/>
              </a:lnSpc>
              <a:spcBef>
                <a:spcPts val="0"/>
              </a:spcBef>
              <a:spcAft>
                <a:spcPts val="0"/>
              </a:spcAft>
              <a:buClr>
                <a:schemeClr val="dk1"/>
              </a:buClr>
              <a:buSzPts val="1500"/>
              <a:buFont typeface="Arial"/>
              <a:buAutoNum type="romanLcPeriod"/>
            </a:pPr>
            <a:r>
              <a:rPr lang="en" sz="1500">
                <a:solidFill>
                  <a:schemeClr val="dk1"/>
                </a:solidFill>
                <a:latin typeface="Arial"/>
                <a:ea typeface="Arial"/>
                <a:cs typeface="Arial"/>
                <a:sym typeface="Arial"/>
              </a:rPr>
              <a:t>Each student is assigned a </a:t>
            </a:r>
            <a:r>
              <a:rPr lang="en" sz="1500" b="1">
                <a:solidFill>
                  <a:schemeClr val="dk1"/>
                </a:solidFill>
                <a:latin typeface="Arial"/>
                <a:ea typeface="Arial"/>
                <a:cs typeface="Arial"/>
                <a:sym typeface="Arial"/>
              </a:rPr>
              <a:t>trust score</a:t>
            </a:r>
            <a:r>
              <a:rPr lang="en" sz="1500">
                <a:solidFill>
                  <a:schemeClr val="dk1"/>
                </a:solidFill>
                <a:latin typeface="Arial"/>
                <a:ea typeface="Arial"/>
                <a:cs typeface="Arial"/>
                <a:sym typeface="Arial"/>
              </a:rPr>
              <a:t> initialized at 1.0. This trust score represents how credible the student is in confirming others.</a:t>
            </a:r>
            <a:endParaRPr sz="1500">
              <a:solidFill>
                <a:schemeClr val="dk1"/>
              </a:solidFill>
              <a:latin typeface="Arial"/>
              <a:ea typeface="Arial"/>
              <a:cs typeface="Arial"/>
              <a:sym typeface="Arial"/>
            </a:endParaRPr>
          </a:p>
          <a:p>
            <a:pPr marL="1371600" lvl="2" indent="-323850" algn="l" rtl="0">
              <a:lnSpc>
                <a:spcPct val="115000"/>
              </a:lnSpc>
              <a:spcBef>
                <a:spcPts val="0"/>
              </a:spcBef>
              <a:spcAft>
                <a:spcPts val="0"/>
              </a:spcAft>
              <a:buClr>
                <a:schemeClr val="dk1"/>
              </a:buClr>
              <a:buSzPts val="1500"/>
              <a:buFont typeface="Arial"/>
              <a:buAutoNum type="romanLcPeriod"/>
            </a:pPr>
            <a:r>
              <a:rPr lang="en" sz="1500">
                <a:solidFill>
                  <a:schemeClr val="dk1"/>
                </a:solidFill>
                <a:latin typeface="Arial"/>
                <a:ea typeface="Arial"/>
                <a:cs typeface="Arial"/>
                <a:sym typeface="Arial"/>
              </a:rPr>
              <a:t>Students who have received penalties (for falsely confirming absentees) will see their trust scores decrease over time. This reduction in trust score impacts their credibility in vouching for others.</a:t>
            </a:r>
            <a:endParaRPr sz="1500">
              <a:solidFill>
                <a:schemeClr val="dk1"/>
              </a:solidFill>
              <a:latin typeface="Arial"/>
              <a:ea typeface="Arial"/>
              <a:cs typeface="Arial"/>
              <a:sym typeface="Arial"/>
            </a:endParaRPr>
          </a:p>
          <a:p>
            <a:pPr marL="1371600" lvl="2" indent="-323850" algn="l" rtl="0">
              <a:lnSpc>
                <a:spcPct val="115000"/>
              </a:lnSpc>
              <a:spcBef>
                <a:spcPts val="0"/>
              </a:spcBef>
              <a:spcAft>
                <a:spcPts val="0"/>
              </a:spcAft>
              <a:buClr>
                <a:schemeClr val="dk1"/>
              </a:buClr>
              <a:buSzPts val="1500"/>
              <a:buFont typeface="Arial"/>
              <a:buAutoNum type="romanLcPeriod"/>
            </a:pPr>
            <a:r>
              <a:rPr lang="en" sz="1500">
                <a:solidFill>
                  <a:schemeClr val="dk1"/>
                </a:solidFill>
                <a:latin typeface="Arial"/>
                <a:ea typeface="Arial"/>
                <a:cs typeface="Arial"/>
                <a:sym typeface="Arial"/>
              </a:rPr>
              <a:t>The function </a:t>
            </a:r>
            <a:r>
              <a:rPr lang="en" sz="1500">
                <a:solidFill>
                  <a:srgbClr val="188038"/>
                </a:solidFill>
                <a:latin typeface="Roboto Mono"/>
                <a:ea typeface="Roboto Mono"/>
                <a:cs typeface="Roboto Mono"/>
                <a:sym typeface="Roboto Mono"/>
              </a:rPr>
              <a:t>update_trust_scores</a:t>
            </a:r>
            <a:r>
              <a:rPr lang="en" sz="1500">
                <a:solidFill>
                  <a:schemeClr val="dk1"/>
                </a:solidFill>
                <a:latin typeface="Arial"/>
                <a:ea typeface="Arial"/>
                <a:cs typeface="Arial"/>
                <a:sym typeface="Arial"/>
              </a:rPr>
              <a:t> is called after each roll call to adjust trust scores based on penalties, decreasing a student’s trust score by 0.1 per penalty, down to a minimum of 0.1.</a:t>
            </a:r>
            <a:endParaRPr sz="1500">
              <a:solidFill>
                <a:schemeClr val="dk1"/>
              </a:solidFill>
              <a:latin typeface="Arial"/>
              <a:ea typeface="Arial"/>
              <a:cs typeface="Arial"/>
              <a:sym typeface="Arial"/>
            </a:endParaRPr>
          </a:p>
          <a:p>
            <a:pPr marL="914400" lvl="1" indent="-323850" algn="l" rtl="0">
              <a:lnSpc>
                <a:spcPct val="115000"/>
              </a:lnSpc>
              <a:spcBef>
                <a:spcPts val="0"/>
              </a:spcBef>
              <a:spcAft>
                <a:spcPts val="0"/>
              </a:spcAft>
              <a:buClr>
                <a:schemeClr val="dk1"/>
              </a:buClr>
              <a:buSzPts val="1500"/>
              <a:buFont typeface="Arial"/>
              <a:buChar char="○"/>
            </a:pPr>
            <a:r>
              <a:rPr lang="en" sz="1500" b="1">
                <a:solidFill>
                  <a:schemeClr val="dk1"/>
                </a:solidFill>
                <a:latin typeface="Arial"/>
                <a:ea typeface="Arial"/>
                <a:cs typeface="Arial"/>
                <a:sym typeface="Arial"/>
              </a:rPr>
              <a:t>Adaptive Confirmation Requirement</a:t>
            </a:r>
            <a:r>
              <a:rPr lang="en" sz="1500">
                <a:solidFill>
                  <a:schemeClr val="dk1"/>
                </a:solidFill>
                <a:latin typeface="Arial"/>
                <a:ea typeface="Arial"/>
                <a:cs typeface="Arial"/>
                <a:sym typeface="Arial"/>
              </a:rPr>
              <a:t>:</a:t>
            </a:r>
            <a:endParaRPr sz="1500">
              <a:solidFill>
                <a:schemeClr val="dk1"/>
              </a:solidFill>
              <a:latin typeface="Arial"/>
              <a:ea typeface="Arial"/>
              <a:cs typeface="Arial"/>
              <a:sym typeface="Arial"/>
            </a:endParaRPr>
          </a:p>
          <a:p>
            <a:pPr marL="1371600" lvl="2" indent="-323850" algn="l" rtl="0">
              <a:lnSpc>
                <a:spcPct val="115000"/>
              </a:lnSpc>
              <a:spcBef>
                <a:spcPts val="0"/>
              </a:spcBef>
              <a:spcAft>
                <a:spcPts val="0"/>
              </a:spcAft>
              <a:buClr>
                <a:schemeClr val="dk1"/>
              </a:buClr>
              <a:buSzPts val="1500"/>
              <a:buFont typeface="Arial"/>
              <a:buAutoNum type="romanLcPeriod"/>
            </a:pPr>
            <a:r>
              <a:rPr lang="en" sz="1500">
                <a:solidFill>
                  <a:schemeClr val="dk1"/>
                </a:solidFill>
                <a:latin typeface="Arial"/>
                <a:ea typeface="Arial"/>
                <a:cs typeface="Arial"/>
                <a:sym typeface="Arial"/>
              </a:rPr>
              <a:t>The required number of confirmations (</a:t>
            </a:r>
            <a:r>
              <a:rPr lang="en" sz="1500">
                <a:solidFill>
                  <a:srgbClr val="188038"/>
                </a:solidFill>
                <a:latin typeface="Roboto Mono"/>
                <a:ea typeface="Roboto Mono"/>
                <a:cs typeface="Roboto Mono"/>
                <a:sym typeface="Roboto Mono"/>
              </a:rPr>
              <a:t>k</a:t>
            </a:r>
            <a:r>
              <a:rPr lang="en" sz="1500">
                <a:solidFill>
                  <a:schemeClr val="dk1"/>
                </a:solidFill>
                <a:latin typeface="Arial"/>
                <a:ea typeface="Arial"/>
                <a:cs typeface="Arial"/>
                <a:sym typeface="Arial"/>
              </a:rPr>
              <a:t>) is adjusted based on a student’s trust score. The function </a:t>
            </a:r>
            <a:r>
              <a:rPr lang="en" sz="1500">
                <a:solidFill>
                  <a:srgbClr val="188038"/>
                </a:solidFill>
                <a:latin typeface="Roboto Mono"/>
                <a:ea typeface="Roboto Mono"/>
                <a:cs typeface="Roboto Mono"/>
                <a:sym typeface="Roboto Mono"/>
              </a:rPr>
              <a:t>adjust_k_based_on_trust</a:t>
            </a:r>
            <a:r>
              <a:rPr lang="en" sz="1500">
                <a:solidFill>
                  <a:schemeClr val="dk1"/>
                </a:solidFill>
                <a:latin typeface="Arial"/>
                <a:ea typeface="Arial"/>
                <a:cs typeface="Arial"/>
                <a:sym typeface="Arial"/>
              </a:rPr>
              <a:t> computes an adjusted </a:t>
            </a:r>
            <a:r>
              <a:rPr lang="en" sz="1500">
                <a:solidFill>
                  <a:srgbClr val="188038"/>
                </a:solidFill>
                <a:latin typeface="Roboto Mono"/>
                <a:ea typeface="Roboto Mono"/>
                <a:cs typeface="Roboto Mono"/>
                <a:sym typeface="Roboto Mono"/>
              </a:rPr>
              <a:t>k</a:t>
            </a:r>
            <a:r>
              <a:rPr lang="en" sz="1500">
                <a:solidFill>
                  <a:schemeClr val="dk1"/>
                </a:solidFill>
                <a:latin typeface="Arial"/>
                <a:ea typeface="Arial"/>
                <a:cs typeface="Arial"/>
                <a:sym typeface="Arial"/>
              </a:rPr>
              <a:t> for each student, where students with lower trust scores require more confirmations to validate their presence.</a:t>
            </a:r>
            <a:endParaRPr sz="1500">
              <a:solidFill>
                <a:schemeClr val="dk1"/>
              </a:solidFill>
              <a:latin typeface="Arial"/>
              <a:ea typeface="Arial"/>
              <a:cs typeface="Arial"/>
              <a:sym typeface="Arial"/>
            </a:endParaRPr>
          </a:p>
          <a:p>
            <a:pPr marL="1371600" lvl="0" indent="0" algn="l" rtl="0">
              <a:lnSpc>
                <a:spcPct val="115000"/>
              </a:lnSpc>
              <a:spcBef>
                <a:spcPts val="1200"/>
              </a:spcBef>
              <a:spcAft>
                <a:spcPts val="1200"/>
              </a:spcAft>
              <a:buNone/>
            </a:pPr>
            <a:endParaRPr sz="1500" b="1">
              <a:solidFill>
                <a:schemeClr val="dk1"/>
              </a:solidFill>
              <a:latin typeface="Arial"/>
              <a:ea typeface="Arial"/>
              <a:cs typeface="Arial"/>
              <a:sym typeface="Arial"/>
            </a:endParaRPr>
          </a:p>
        </p:txBody>
      </p:sp>
      <p:sp>
        <p:nvSpPr>
          <p:cNvPr id="956" name="Google Shape;956;p131"/>
          <p:cNvSpPr txBox="1">
            <a:spLocks noGrp="1"/>
          </p:cNvSpPr>
          <p:nvPr>
            <p:ph type="title"/>
          </p:nvPr>
        </p:nvSpPr>
        <p:spPr>
          <a:xfrm>
            <a:off x="272650" y="327125"/>
            <a:ext cx="5719200" cy="6621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 sz="2900"/>
              <a:t>Weighted Trust system </a:t>
            </a:r>
            <a:endParaRPr sz="2900"/>
          </a:p>
        </p:txBody>
      </p:sp>
      <p:sp>
        <p:nvSpPr>
          <p:cNvPr id="957" name="Google Shape;957;p131"/>
          <p:cNvSpPr txBox="1">
            <a:spLocks noGrp="1"/>
          </p:cNvSpPr>
          <p:nvPr>
            <p:ph type="subTitle" idx="3"/>
          </p:nvPr>
        </p:nvSpPr>
        <p:spPr>
          <a:xfrm>
            <a:off x="6184900" y="284775"/>
            <a:ext cx="2688900" cy="7044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
                <a:solidFill>
                  <a:schemeClr val="dk1"/>
                </a:solidFill>
              </a:rPr>
              <a:t>Modifications</a:t>
            </a:r>
            <a:endParaRPr>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32"/>
          <p:cNvSpPr txBox="1">
            <a:spLocks noGrp="1"/>
          </p:cNvSpPr>
          <p:nvPr>
            <p:ph type="body" idx="1"/>
          </p:nvPr>
        </p:nvSpPr>
        <p:spPr>
          <a:xfrm>
            <a:off x="552275" y="1328950"/>
            <a:ext cx="8060400" cy="3433500"/>
          </a:xfrm>
          <a:prstGeom prst="rect">
            <a:avLst/>
          </a:prstGeom>
        </p:spPr>
        <p:txBody>
          <a:bodyPr spcFirstLastPara="1" wrap="square" lIns="91425" tIns="91425" rIns="91425" bIns="91425" anchor="t" anchorCtr="0">
            <a:normAutofit/>
          </a:bodyPr>
          <a:lstStyle/>
          <a:p>
            <a:pPr marL="914400" lvl="1" indent="-323850" algn="l" rtl="0">
              <a:lnSpc>
                <a:spcPct val="115000"/>
              </a:lnSpc>
              <a:spcBef>
                <a:spcPts val="1200"/>
              </a:spcBef>
              <a:spcAft>
                <a:spcPts val="0"/>
              </a:spcAft>
              <a:buClr>
                <a:schemeClr val="dk1"/>
              </a:buClr>
              <a:buSzPts val="1500"/>
              <a:buFont typeface="Arial"/>
              <a:buChar char="○"/>
            </a:pPr>
            <a:r>
              <a:rPr lang="en" sz="1500">
                <a:solidFill>
                  <a:schemeClr val="dk1"/>
                </a:solidFill>
                <a:latin typeface="Arial"/>
                <a:ea typeface="Arial"/>
                <a:cs typeface="Arial"/>
                <a:sym typeface="Arial"/>
              </a:rPr>
              <a:t>Specifically, </a:t>
            </a:r>
            <a:r>
              <a:rPr lang="en" sz="1500">
                <a:solidFill>
                  <a:srgbClr val="188038"/>
                </a:solidFill>
                <a:latin typeface="Roboto Mono"/>
                <a:ea typeface="Roboto Mono"/>
                <a:cs typeface="Roboto Mono"/>
                <a:sym typeface="Roboto Mono"/>
              </a:rPr>
              <a:t>adjusted_k</a:t>
            </a:r>
            <a:r>
              <a:rPr lang="en" sz="1500">
                <a:solidFill>
                  <a:schemeClr val="dk1"/>
                </a:solidFill>
                <a:latin typeface="Arial"/>
                <a:ea typeface="Arial"/>
                <a:cs typeface="Arial"/>
                <a:sym typeface="Arial"/>
              </a:rPr>
              <a:t> is calculated as:</a:t>
            </a:r>
            <a:endParaRPr sz="1500">
              <a:solidFill>
                <a:schemeClr val="dk1"/>
              </a:solidFill>
              <a:latin typeface="Arial"/>
              <a:ea typeface="Arial"/>
              <a:cs typeface="Arial"/>
              <a:sym typeface="Arial"/>
            </a:endParaRPr>
          </a:p>
          <a:p>
            <a:pPr marL="0" lvl="0" indent="0" algn="l" rtl="0">
              <a:lnSpc>
                <a:spcPct val="115000"/>
              </a:lnSpc>
              <a:spcBef>
                <a:spcPts val="1200"/>
              </a:spcBef>
              <a:spcAft>
                <a:spcPts val="0"/>
              </a:spcAft>
              <a:buNone/>
            </a:pPr>
            <a:endParaRPr sz="1500">
              <a:solidFill>
                <a:schemeClr val="dk1"/>
              </a:solidFill>
              <a:latin typeface="Arial"/>
              <a:ea typeface="Arial"/>
              <a:cs typeface="Arial"/>
              <a:sym typeface="Arial"/>
            </a:endParaRPr>
          </a:p>
          <a:p>
            <a:pPr marL="0" lvl="0" indent="0" algn="l" rtl="0">
              <a:lnSpc>
                <a:spcPct val="115000"/>
              </a:lnSpc>
              <a:spcBef>
                <a:spcPts val="1200"/>
              </a:spcBef>
              <a:spcAft>
                <a:spcPts val="0"/>
              </a:spcAft>
              <a:buNone/>
            </a:pPr>
            <a:endParaRPr sz="1500">
              <a:solidFill>
                <a:schemeClr val="dk1"/>
              </a:solidFill>
              <a:latin typeface="Arial"/>
              <a:ea typeface="Arial"/>
              <a:cs typeface="Arial"/>
              <a:sym typeface="Arial"/>
            </a:endParaRPr>
          </a:p>
          <a:p>
            <a:pPr marL="0" lvl="0" indent="0" algn="l" rtl="0">
              <a:lnSpc>
                <a:spcPct val="115000"/>
              </a:lnSpc>
              <a:spcBef>
                <a:spcPts val="1200"/>
              </a:spcBef>
              <a:spcAft>
                <a:spcPts val="0"/>
              </a:spcAft>
              <a:buNone/>
            </a:pPr>
            <a:endParaRPr sz="1500">
              <a:solidFill>
                <a:schemeClr val="dk1"/>
              </a:solidFill>
              <a:latin typeface="Arial"/>
              <a:ea typeface="Arial"/>
              <a:cs typeface="Arial"/>
              <a:sym typeface="Arial"/>
            </a:endParaRPr>
          </a:p>
          <a:p>
            <a:pPr marL="914400" lvl="1" indent="-323850" algn="l" rtl="0">
              <a:lnSpc>
                <a:spcPct val="115000"/>
              </a:lnSpc>
              <a:spcBef>
                <a:spcPts val="1200"/>
              </a:spcBef>
              <a:spcAft>
                <a:spcPts val="0"/>
              </a:spcAft>
              <a:buClr>
                <a:schemeClr val="dk1"/>
              </a:buClr>
              <a:buSzPts val="1500"/>
              <a:buFont typeface="Arial"/>
              <a:buChar char="○"/>
            </a:pPr>
            <a:r>
              <a:rPr lang="en" sz="1500">
                <a:solidFill>
                  <a:schemeClr val="dk1"/>
                </a:solidFill>
                <a:latin typeface="Arial"/>
                <a:ea typeface="Arial"/>
                <a:cs typeface="Arial"/>
                <a:sym typeface="Arial"/>
              </a:rPr>
              <a:t>This formula increases the required confirmations for students with lower trust scores, making it more difficult for colluding students to validate each other’s presence.</a:t>
            </a:r>
            <a:endParaRPr sz="1500">
              <a:solidFill>
                <a:schemeClr val="dk1"/>
              </a:solidFill>
              <a:latin typeface="Arial"/>
              <a:ea typeface="Arial"/>
              <a:cs typeface="Arial"/>
              <a:sym typeface="Arial"/>
            </a:endParaRPr>
          </a:p>
          <a:p>
            <a:pPr marL="457200" lvl="0" indent="0" algn="l" rtl="0">
              <a:lnSpc>
                <a:spcPct val="115000"/>
              </a:lnSpc>
              <a:spcBef>
                <a:spcPts val="1200"/>
              </a:spcBef>
              <a:spcAft>
                <a:spcPts val="1200"/>
              </a:spcAft>
              <a:buNone/>
            </a:pPr>
            <a:endParaRPr sz="1500">
              <a:solidFill>
                <a:schemeClr val="dk1"/>
              </a:solidFill>
              <a:latin typeface="Arial"/>
              <a:ea typeface="Arial"/>
              <a:cs typeface="Arial"/>
              <a:sym typeface="Arial"/>
            </a:endParaRPr>
          </a:p>
        </p:txBody>
      </p:sp>
      <p:sp>
        <p:nvSpPr>
          <p:cNvPr id="963" name="Google Shape;963;p132"/>
          <p:cNvSpPr txBox="1">
            <a:spLocks noGrp="1"/>
          </p:cNvSpPr>
          <p:nvPr>
            <p:ph type="title"/>
          </p:nvPr>
        </p:nvSpPr>
        <p:spPr>
          <a:xfrm>
            <a:off x="272650" y="327125"/>
            <a:ext cx="5719200" cy="6621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 sz="2900"/>
              <a:t>…continued</a:t>
            </a:r>
            <a:endParaRPr sz="2900"/>
          </a:p>
        </p:txBody>
      </p:sp>
      <p:sp>
        <p:nvSpPr>
          <p:cNvPr id="964" name="Google Shape;964;p132"/>
          <p:cNvSpPr txBox="1">
            <a:spLocks noGrp="1"/>
          </p:cNvSpPr>
          <p:nvPr>
            <p:ph type="subTitle" idx="3"/>
          </p:nvPr>
        </p:nvSpPr>
        <p:spPr>
          <a:xfrm>
            <a:off x="6184900" y="284775"/>
            <a:ext cx="2688900" cy="7044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
                <a:solidFill>
                  <a:schemeClr val="dk1"/>
                </a:solidFill>
              </a:rPr>
              <a:t>Modifications</a:t>
            </a:r>
            <a:endParaRPr>
              <a:solidFill>
                <a:schemeClr val="dk1"/>
              </a:solidFill>
            </a:endParaRPr>
          </a:p>
        </p:txBody>
      </p:sp>
      <p:pic>
        <p:nvPicPr>
          <p:cNvPr id="965" name="Google Shape;965;p132"/>
          <p:cNvPicPr preferRelativeResize="0"/>
          <p:nvPr/>
        </p:nvPicPr>
        <p:blipFill>
          <a:blip r:embed="rId3">
            <a:alphaModFix/>
          </a:blip>
          <a:stretch>
            <a:fillRect/>
          </a:stretch>
        </p:blipFill>
        <p:spPr>
          <a:xfrm>
            <a:off x="859400" y="1948125"/>
            <a:ext cx="7753275" cy="546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pic>
        <p:nvPicPr>
          <p:cNvPr id="970" name="Google Shape;970;p133"/>
          <p:cNvPicPr preferRelativeResize="0">
            <a:picLocks noGrp="1"/>
          </p:cNvPicPr>
          <p:nvPr>
            <p:ph type="pic" idx="2"/>
          </p:nvPr>
        </p:nvPicPr>
        <p:blipFill rotWithShape="1">
          <a:blip r:embed="rId3">
            <a:alphaModFix/>
          </a:blip>
          <a:srcRect r="40649"/>
          <a:stretch/>
        </p:blipFill>
        <p:spPr>
          <a:xfrm>
            <a:off x="274950" y="1198650"/>
            <a:ext cx="2096400" cy="3705000"/>
          </a:xfrm>
          <a:prstGeom prst="roundRect">
            <a:avLst>
              <a:gd name="adj" fmla="val 16667"/>
            </a:avLst>
          </a:prstGeom>
        </p:spPr>
      </p:pic>
      <p:sp>
        <p:nvSpPr>
          <p:cNvPr id="971" name="Google Shape;971;p133"/>
          <p:cNvSpPr txBox="1">
            <a:spLocks noGrp="1"/>
          </p:cNvSpPr>
          <p:nvPr>
            <p:ph type="body" idx="1"/>
          </p:nvPr>
        </p:nvSpPr>
        <p:spPr>
          <a:xfrm>
            <a:off x="1930950" y="934174"/>
            <a:ext cx="6938100" cy="4063800"/>
          </a:xfrm>
          <a:prstGeom prst="rect">
            <a:avLst/>
          </a:prstGeom>
        </p:spPr>
        <p:txBody>
          <a:bodyPr spcFirstLastPara="1" wrap="square" lIns="91425" tIns="91425" rIns="91425" bIns="91425" anchor="t" anchorCtr="0">
            <a:normAutofit fontScale="70000" lnSpcReduction="20000"/>
          </a:bodyPr>
          <a:lstStyle/>
          <a:p>
            <a:pPr marL="914400" lvl="1" indent="-277494" algn="l" rtl="0">
              <a:lnSpc>
                <a:spcPct val="115000"/>
              </a:lnSpc>
              <a:spcBef>
                <a:spcPts val="120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Average False Positives</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Reduction in False Positives</a:t>
            </a:r>
            <a:r>
              <a:rPr lang="en" sz="1100" dirty="0">
                <a:solidFill>
                  <a:schemeClr val="dk1"/>
                </a:solidFill>
                <a:latin typeface="Arial"/>
                <a:ea typeface="Arial"/>
                <a:cs typeface="Arial"/>
                <a:sym typeface="Arial"/>
              </a:rPr>
              <a:t>: Since students with lower trust scores require more confirmations, it becomes harder for colluding students with reduced credibility to confirm each other’s presence. This results in fewer successful false confirmations, reducing false positives on average.</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Higher k for Known Colluders</a:t>
            </a:r>
            <a:r>
              <a:rPr lang="en" sz="1100" dirty="0">
                <a:solidFill>
                  <a:schemeClr val="dk1"/>
                </a:solidFill>
                <a:latin typeface="Arial"/>
                <a:ea typeface="Arial"/>
                <a:cs typeface="Arial"/>
                <a:sym typeface="Arial"/>
              </a:rPr>
              <a:t>: Colluding students tend to lose trust over time due to penalties, which increases the required </a:t>
            </a:r>
            <a:r>
              <a:rPr lang="en" sz="1100" dirty="0">
                <a:solidFill>
                  <a:srgbClr val="188038"/>
                </a:solidFill>
                <a:latin typeface="Roboto Mono"/>
                <a:ea typeface="Roboto Mono"/>
                <a:cs typeface="Roboto Mono"/>
                <a:sym typeface="Roboto Mono"/>
              </a:rPr>
              <a:t>k</a:t>
            </a:r>
            <a:r>
              <a:rPr lang="en" sz="1100" dirty="0">
                <a:solidFill>
                  <a:schemeClr val="dk1"/>
                </a:solidFill>
                <a:latin typeface="Arial"/>
                <a:ea typeface="Arial"/>
                <a:cs typeface="Arial"/>
                <a:sym typeface="Arial"/>
              </a:rPr>
              <a:t> for them and further lowers false positives in networks with significant collusion.</a:t>
            </a:r>
            <a:endParaRPr sz="1100" dirty="0">
              <a:solidFill>
                <a:schemeClr val="dk1"/>
              </a:solidFill>
              <a:latin typeface="Arial"/>
              <a:ea typeface="Arial"/>
              <a:cs typeface="Arial"/>
              <a:sym typeface="Arial"/>
            </a:endParaRPr>
          </a:p>
          <a:p>
            <a:pPr marL="914400" lvl="1" indent="-277494" algn="l" rtl="0">
              <a:lnSpc>
                <a:spcPct val="115000"/>
              </a:lnSpc>
              <a:spcBef>
                <a:spcPts val="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Penalties</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Increase in Penalties for Colluding Groups</a:t>
            </a:r>
            <a:r>
              <a:rPr lang="en" sz="1100" dirty="0">
                <a:solidFill>
                  <a:schemeClr val="dk1"/>
                </a:solidFill>
                <a:latin typeface="Arial"/>
                <a:ea typeface="Arial"/>
                <a:cs typeface="Arial"/>
                <a:sym typeface="Arial"/>
              </a:rPr>
              <a:t>: As the system adapts to require higher </a:t>
            </a:r>
            <a:r>
              <a:rPr lang="en" sz="1100" dirty="0">
                <a:solidFill>
                  <a:srgbClr val="188038"/>
                </a:solidFill>
                <a:latin typeface="Roboto Mono"/>
                <a:ea typeface="Roboto Mono"/>
                <a:cs typeface="Roboto Mono"/>
                <a:sym typeface="Roboto Mono"/>
              </a:rPr>
              <a:t>k</a:t>
            </a:r>
            <a:r>
              <a:rPr lang="en" sz="1100" dirty="0">
                <a:solidFill>
                  <a:schemeClr val="dk1"/>
                </a:solidFill>
                <a:latin typeface="Arial"/>
                <a:ea typeface="Arial"/>
                <a:cs typeface="Arial"/>
                <a:sym typeface="Arial"/>
              </a:rPr>
              <a:t> for low-trust students, colluders are more likely to fail in their confirmations, resulting in more penalties. This increases the penalty count, especially for networks with high collusion.</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Trust-Based Targeting</a:t>
            </a:r>
            <a:r>
              <a:rPr lang="en" sz="1100" dirty="0">
                <a:solidFill>
                  <a:schemeClr val="dk1"/>
                </a:solidFill>
                <a:latin typeface="Arial"/>
                <a:ea typeface="Arial"/>
                <a:cs typeface="Arial"/>
                <a:sym typeface="Arial"/>
              </a:rPr>
              <a:t>: Students with low trust are more likely to be penalized if they continue to attempt false confirmations, which could lead to increased penalties over time in areas with low-trust, colluding groups.</a:t>
            </a:r>
            <a:endParaRPr sz="1100" dirty="0">
              <a:solidFill>
                <a:schemeClr val="dk1"/>
              </a:solidFill>
              <a:latin typeface="Arial"/>
              <a:ea typeface="Arial"/>
              <a:cs typeface="Arial"/>
              <a:sym typeface="Arial"/>
            </a:endParaRPr>
          </a:p>
          <a:p>
            <a:pPr marL="914400" lvl="1" indent="-277494" algn="l" rtl="0">
              <a:lnSpc>
                <a:spcPct val="115000"/>
              </a:lnSpc>
              <a:spcBef>
                <a:spcPts val="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False Voters Detected</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Reduced Detection of False Voters in High-Trust Groups</a:t>
            </a:r>
            <a:r>
              <a:rPr lang="en" sz="1100" dirty="0">
                <a:solidFill>
                  <a:schemeClr val="dk1"/>
                </a:solidFill>
                <a:latin typeface="Arial"/>
                <a:ea typeface="Arial"/>
                <a:cs typeface="Arial"/>
                <a:sym typeface="Arial"/>
              </a:rPr>
              <a:t>: High-trust students require fewer confirmations, making it easier for them to validate attendance without detection. However, this effect might be minimal since most colluders will eventually lose trust.</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Higher Detection in Low-Trust Groups</a:t>
            </a:r>
            <a:r>
              <a:rPr lang="en" sz="1100" dirty="0">
                <a:solidFill>
                  <a:schemeClr val="dk1"/>
                </a:solidFill>
                <a:latin typeface="Arial"/>
                <a:ea typeface="Arial"/>
                <a:cs typeface="Arial"/>
                <a:sym typeface="Arial"/>
              </a:rPr>
              <a:t>: Colluding students with low trust scores are more easily detected as their attempts to confirm attendance face higher confirmation requirements, leading to more false voters detected among colluders.</a:t>
            </a:r>
            <a:endParaRPr sz="1100" dirty="0">
              <a:solidFill>
                <a:schemeClr val="dk1"/>
              </a:solidFill>
              <a:latin typeface="Arial"/>
              <a:ea typeface="Arial"/>
              <a:cs typeface="Arial"/>
              <a:sym typeface="Arial"/>
            </a:endParaRPr>
          </a:p>
          <a:p>
            <a:pPr marL="914400" lvl="1" indent="-277494" algn="l" rtl="0">
              <a:lnSpc>
                <a:spcPct val="115000"/>
              </a:lnSpc>
              <a:spcBef>
                <a:spcPts val="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False Presents Detected</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Enhanced Detection of Colluding Absentees</a:t>
            </a:r>
            <a:r>
              <a:rPr lang="en" sz="1100" dirty="0">
                <a:solidFill>
                  <a:schemeClr val="dk1"/>
                </a:solidFill>
                <a:latin typeface="Arial"/>
                <a:ea typeface="Arial"/>
                <a:cs typeface="Arial"/>
                <a:sym typeface="Arial"/>
              </a:rPr>
              <a:t>: Due to the adaptive confirmation requirement, absentees within low-trust colluding groups are less likely to have sufficient confirmations, resulting in more false presents being detected.</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Decreased Detection in High-Trust Students</a:t>
            </a:r>
            <a:r>
              <a:rPr lang="en" sz="1100" dirty="0">
                <a:solidFill>
                  <a:schemeClr val="dk1"/>
                </a:solidFill>
                <a:latin typeface="Arial"/>
                <a:ea typeface="Arial"/>
                <a:cs typeface="Arial"/>
                <a:sym typeface="Arial"/>
              </a:rPr>
              <a:t>: Non-colluding or trusted students may find it easier to validate their presence even when absent due to lower confirmation requirements, potentially reducing false presents detected in these cases.</a:t>
            </a:r>
            <a:endParaRPr sz="1100" dirty="0">
              <a:solidFill>
                <a:schemeClr val="dk1"/>
              </a:solidFill>
              <a:latin typeface="Arial"/>
              <a:ea typeface="Arial"/>
              <a:cs typeface="Arial"/>
              <a:sym typeface="Arial"/>
            </a:endParaRPr>
          </a:p>
          <a:p>
            <a:pPr marL="914400" lvl="1" indent="-277494" algn="l" rtl="0">
              <a:lnSpc>
                <a:spcPct val="115000"/>
              </a:lnSpc>
              <a:spcBef>
                <a:spcPts val="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False Voters Caught</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Higher Catch Rate for Colluders with Low Trust</a:t>
            </a:r>
            <a:r>
              <a:rPr lang="en" sz="1100" dirty="0">
                <a:solidFill>
                  <a:schemeClr val="dk1"/>
                </a:solidFill>
                <a:latin typeface="Arial"/>
                <a:ea typeface="Arial"/>
                <a:cs typeface="Arial"/>
                <a:sym typeface="Arial"/>
              </a:rPr>
              <a:t>: Colluding students with low trust scores are more likely to be caught in roll calls due to their increased </a:t>
            </a:r>
            <a:r>
              <a:rPr lang="en" sz="1100" dirty="0">
                <a:solidFill>
                  <a:srgbClr val="188038"/>
                </a:solidFill>
                <a:latin typeface="Roboto Mono"/>
                <a:ea typeface="Roboto Mono"/>
                <a:cs typeface="Roboto Mono"/>
                <a:sym typeface="Roboto Mono"/>
              </a:rPr>
              <a:t>k</a:t>
            </a:r>
            <a:r>
              <a:rPr lang="en" sz="1100" dirty="0">
                <a:solidFill>
                  <a:schemeClr val="dk1"/>
                </a:solidFill>
                <a:latin typeface="Arial"/>
                <a:ea typeface="Arial"/>
                <a:cs typeface="Arial"/>
                <a:sym typeface="Arial"/>
              </a:rPr>
              <a:t> requirements. This may lead to higher average false voters caught over time, particularly in networks with adaptive confirmation settings.</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Potential Decrease for High-Trust Non-Colluders</a:t>
            </a:r>
            <a:r>
              <a:rPr lang="en" sz="1100" dirty="0">
                <a:solidFill>
                  <a:schemeClr val="dk1"/>
                </a:solidFill>
                <a:latin typeface="Arial"/>
                <a:ea typeface="Arial"/>
                <a:cs typeface="Arial"/>
                <a:sym typeface="Arial"/>
              </a:rPr>
              <a:t>: Non-colluding students with high trust scores might be less scrutinized due to lower confirmation requirements, leading to a slight decrease in false voters caught among high-trust students.</a:t>
            </a:r>
            <a:endParaRPr sz="1100" dirty="0">
              <a:solidFill>
                <a:schemeClr val="dk1"/>
              </a:solidFill>
              <a:latin typeface="Arial"/>
              <a:ea typeface="Arial"/>
              <a:cs typeface="Arial"/>
              <a:sym typeface="Arial"/>
            </a:endParaRPr>
          </a:p>
          <a:p>
            <a:pPr marL="0" lvl="0" indent="0" algn="l" rtl="0">
              <a:lnSpc>
                <a:spcPct val="115000"/>
              </a:lnSpc>
              <a:spcBef>
                <a:spcPts val="1200"/>
              </a:spcBef>
              <a:spcAft>
                <a:spcPts val="1200"/>
              </a:spcAft>
              <a:buNone/>
            </a:pPr>
            <a:endParaRPr sz="1100" b="1" dirty="0">
              <a:solidFill>
                <a:schemeClr val="dk1"/>
              </a:solidFill>
              <a:latin typeface="Arial"/>
              <a:ea typeface="Arial"/>
              <a:cs typeface="Arial"/>
              <a:sym typeface="Arial"/>
            </a:endParaRPr>
          </a:p>
        </p:txBody>
      </p:sp>
      <p:sp>
        <p:nvSpPr>
          <p:cNvPr id="972" name="Google Shape;972;p133"/>
          <p:cNvSpPr txBox="1">
            <a:spLocks noGrp="1"/>
          </p:cNvSpPr>
          <p:nvPr>
            <p:ph type="title"/>
          </p:nvPr>
        </p:nvSpPr>
        <p:spPr>
          <a:xfrm>
            <a:off x="2547100" y="327125"/>
            <a:ext cx="6326700" cy="662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Impact on heatmap results</a:t>
            </a:r>
            <a:endParaRPr/>
          </a:p>
        </p:txBody>
      </p:sp>
      <p:sp>
        <p:nvSpPr>
          <p:cNvPr id="973" name="Google Shape;973;p133"/>
          <p:cNvSpPr txBox="1">
            <a:spLocks noGrp="1"/>
          </p:cNvSpPr>
          <p:nvPr>
            <p:ph type="subTitle" idx="3"/>
          </p:nvPr>
        </p:nvSpPr>
        <p:spPr>
          <a:xfrm>
            <a:off x="274950" y="284775"/>
            <a:ext cx="2096400" cy="70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Modifications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561" name="Google Shape;561;p82"/>
          <p:cNvPicPr preferRelativeResize="0">
            <a:picLocks noGrp="1"/>
          </p:cNvPicPr>
          <p:nvPr>
            <p:ph type="pic" idx="2"/>
          </p:nvPr>
        </p:nvPicPr>
        <p:blipFill rotWithShape="1">
          <a:blip r:embed="rId3">
            <a:alphaModFix/>
          </a:blip>
          <a:srcRect l="32864" t="8374" r="17603" b="11484"/>
          <a:stretch/>
        </p:blipFill>
        <p:spPr>
          <a:xfrm>
            <a:off x="4676850" y="279050"/>
            <a:ext cx="4201200" cy="4573800"/>
          </a:xfrm>
          <a:prstGeom prst="roundRect">
            <a:avLst>
              <a:gd name="adj" fmla="val 16667"/>
            </a:avLst>
          </a:prstGeom>
        </p:spPr>
      </p:pic>
      <p:sp>
        <p:nvSpPr>
          <p:cNvPr id="562" name="Google Shape;562;p82"/>
          <p:cNvSpPr txBox="1">
            <a:spLocks noGrp="1"/>
          </p:cNvSpPr>
          <p:nvPr>
            <p:ph type="body" idx="1"/>
          </p:nvPr>
        </p:nvSpPr>
        <p:spPr>
          <a:xfrm>
            <a:off x="415075" y="1335950"/>
            <a:ext cx="3923700" cy="3409200"/>
          </a:xfrm>
          <a:prstGeom prst="rect">
            <a:avLst/>
          </a:prstGeom>
        </p:spPr>
        <p:txBody>
          <a:bodyPr spcFirstLastPara="1" wrap="square" lIns="91425" tIns="91425" rIns="91425" bIns="91425" anchor="t" anchorCtr="0">
            <a:noAutofit/>
          </a:bodyPr>
          <a:lstStyle/>
          <a:p>
            <a:pPr marL="285750" lvl="1" indent="-304800" algn="l" rtl="0">
              <a:lnSpc>
                <a:spcPct val="95000"/>
              </a:lnSpc>
              <a:spcBef>
                <a:spcPts val="0"/>
              </a:spcBef>
              <a:spcAft>
                <a:spcPts val="0"/>
              </a:spcAft>
              <a:buClr>
                <a:schemeClr val="dk1"/>
              </a:buClr>
              <a:buSzPts val="1200"/>
              <a:buFont typeface="Arial"/>
              <a:buChar char="○"/>
            </a:pPr>
            <a:r>
              <a:rPr lang="en" sz="1200" b="1">
                <a:solidFill>
                  <a:schemeClr val="dk1"/>
                </a:solidFill>
                <a:latin typeface="Arial"/>
                <a:ea typeface="Arial"/>
                <a:cs typeface="Arial"/>
                <a:sym typeface="Arial"/>
              </a:rPr>
              <a:t>Average False Positives Heatmap</a:t>
            </a:r>
            <a:r>
              <a:rPr lang="en"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a:p>
            <a:pPr marL="457200" lvl="2" indent="-304800" algn="l" rtl="0">
              <a:lnSpc>
                <a:spcPct val="95000"/>
              </a:lnSpc>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The heatmap shows the average number of false positives (instances where students are marked present incorrectly) for varying values of k and m.</a:t>
            </a:r>
            <a:endParaRPr sz="1200">
              <a:solidFill>
                <a:schemeClr val="dk1"/>
              </a:solidFill>
              <a:latin typeface="Arial"/>
              <a:ea typeface="Arial"/>
              <a:cs typeface="Arial"/>
              <a:sym typeface="Arial"/>
            </a:endParaRPr>
          </a:p>
          <a:p>
            <a:pPr marL="457200" lvl="2" indent="-304800" algn="l" rtl="0">
              <a:lnSpc>
                <a:spcPct val="95000"/>
              </a:lnSpc>
              <a:spcBef>
                <a:spcPts val="0"/>
              </a:spcBef>
              <a:spcAft>
                <a:spcPts val="0"/>
              </a:spcAft>
              <a:buClr>
                <a:schemeClr val="dk1"/>
              </a:buClr>
              <a:buSzPts val="1200"/>
              <a:buFont typeface="Arial"/>
              <a:buChar char="■"/>
            </a:pPr>
            <a:r>
              <a:rPr lang="en" sz="1200" b="1">
                <a:solidFill>
                  <a:schemeClr val="dk1"/>
                </a:solidFill>
                <a:latin typeface="Arial"/>
                <a:ea typeface="Arial"/>
                <a:cs typeface="Arial"/>
                <a:sym typeface="Arial"/>
              </a:rPr>
              <a:t>Observation</a:t>
            </a:r>
            <a:r>
              <a:rPr lang="en" sz="1200">
                <a:solidFill>
                  <a:schemeClr val="dk1"/>
                </a:solidFill>
                <a:latin typeface="Arial"/>
                <a:ea typeface="Arial"/>
                <a:cs typeface="Arial"/>
                <a:sym typeface="Arial"/>
              </a:rPr>
              <a:t>: Higher values of k generally reduce false positives, indicating that requiring more confirmations improves accuracy. However, there is a balance needed, as extremely high k may add inefficiency.</a:t>
            </a:r>
            <a:endParaRPr sz="1200">
              <a:solidFill>
                <a:schemeClr val="dk1"/>
              </a:solidFill>
              <a:latin typeface="Arial"/>
              <a:ea typeface="Arial"/>
              <a:cs typeface="Arial"/>
              <a:sym typeface="Arial"/>
            </a:endParaRPr>
          </a:p>
          <a:p>
            <a:pPr marL="285750" lvl="1" indent="-304800" algn="l" rtl="0">
              <a:lnSpc>
                <a:spcPct val="95000"/>
              </a:lnSpc>
              <a:spcBef>
                <a:spcPts val="0"/>
              </a:spcBef>
              <a:spcAft>
                <a:spcPts val="0"/>
              </a:spcAft>
              <a:buClr>
                <a:schemeClr val="dk1"/>
              </a:buClr>
              <a:buSzPts val="1200"/>
              <a:buFont typeface="Arial"/>
              <a:buChar char="○"/>
            </a:pPr>
            <a:r>
              <a:rPr lang="en" sz="1200" b="1">
                <a:solidFill>
                  <a:schemeClr val="dk1"/>
                </a:solidFill>
                <a:latin typeface="Arial"/>
                <a:ea typeface="Arial"/>
                <a:cs typeface="Arial"/>
                <a:sym typeface="Arial"/>
              </a:rPr>
              <a:t>Average Penalties Heatmap</a:t>
            </a:r>
            <a:r>
              <a:rPr lang="en"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a:p>
            <a:pPr marL="457200" lvl="2" indent="-304800" algn="l" rtl="0">
              <a:lnSpc>
                <a:spcPct val="95000"/>
              </a:lnSpc>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The heatmap displays the average penalties issued for false confirmations as k and m vary.</a:t>
            </a:r>
            <a:endParaRPr sz="1200">
              <a:solidFill>
                <a:schemeClr val="dk1"/>
              </a:solidFill>
              <a:latin typeface="Arial"/>
              <a:ea typeface="Arial"/>
              <a:cs typeface="Arial"/>
              <a:sym typeface="Arial"/>
            </a:endParaRPr>
          </a:p>
          <a:p>
            <a:pPr marL="457200" lvl="2" indent="-304800" algn="l" rtl="0">
              <a:lnSpc>
                <a:spcPct val="95000"/>
              </a:lnSpc>
              <a:spcBef>
                <a:spcPts val="0"/>
              </a:spcBef>
              <a:spcAft>
                <a:spcPts val="0"/>
              </a:spcAft>
              <a:buClr>
                <a:schemeClr val="dk1"/>
              </a:buClr>
              <a:buSzPts val="1200"/>
              <a:buFont typeface="Arial"/>
              <a:buChar char="■"/>
            </a:pPr>
            <a:r>
              <a:rPr lang="en" sz="1200" b="1">
                <a:solidFill>
                  <a:schemeClr val="dk1"/>
                </a:solidFill>
                <a:latin typeface="Arial"/>
                <a:ea typeface="Arial"/>
                <a:cs typeface="Arial"/>
                <a:sym typeface="Arial"/>
              </a:rPr>
              <a:t>Observation</a:t>
            </a:r>
            <a:r>
              <a:rPr lang="en" sz="1200">
                <a:solidFill>
                  <a:schemeClr val="dk1"/>
                </a:solidFill>
                <a:latin typeface="Arial"/>
                <a:ea typeface="Arial"/>
                <a:cs typeface="Arial"/>
                <a:sym typeface="Arial"/>
              </a:rPr>
              <a:t>: As m increases (larger roll-call sample size), penalties tend to increase. This suggests that with more students checked, there’s a higher chance of detecting collusion and issuing penalties.</a:t>
            </a:r>
            <a:endParaRPr sz="1200">
              <a:solidFill>
                <a:schemeClr val="dk1"/>
              </a:solidFill>
              <a:latin typeface="Arial"/>
              <a:ea typeface="Arial"/>
              <a:cs typeface="Arial"/>
              <a:sym typeface="Arial"/>
            </a:endParaRPr>
          </a:p>
          <a:p>
            <a:pPr marL="0" lvl="0" indent="0" algn="l" rtl="0">
              <a:lnSpc>
                <a:spcPct val="80000"/>
              </a:lnSpc>
              <a:spcBef>
                <a:spcPts val="1200"/>
              </a:spcBef>
              <a:spcAft>
                <a:spcPts val="0"/>
              </a:spcAft>
              <a:buClr>
                <a:schemeClr val="dk1"/>
              </a:buClr>
              <a:buSzPts val="1100"/>
              <a:buFont typeface="Arial"/>
              <a:buNone/>
            </a:pPr>
            <a:r>
              <a:rPr lang="en" sz="1700">
                <a:solidFill>
                  <a:schemeClr val="dk1"/>
                </a:solidFill>
              </a:rPr>
              <a:t>.</a:t>
            </a:r>
            <a:endParaRPr sz="1700">
              <a:solidFill>
                <a:schemeClr val="dk1"/>
              </a:solidFill>
            </a:endParaRPr>
          </a:p>
          <a:p>
            <a:pPr marL="0" lvl="0" indent="0" algn="l" rtl="0">
              <a:lnSpc>
                <a:spcPct val="80000"/>
              </a:lnSpc>
              <a:spcBef>
                <a:spcPts val="0"/>
              </a:spcBef>
              <a:spcAft>
                <a:spcPts val="0"/>
              </a:spcAft>
              <a:buNone/>
            </a:pPr>
            <a:endParaRPr sz="1700">
              <a:solidFill>
                <a:schemeClr val="dk1"/>
              </a:solidFill>
            </a:endParaRPr>
          </a:p>
        </p:txBody>
      </p:sp>
      <p:sp>
        <p:nvSpPr>
          <p:cNvPr id="563" name="Google Shape;563;p82"/>
          <p:cNvSpPr txBox="1">
            <a:spLocks noGrp="1"/>
          </p:cNvSpPr>
          <p:nvPr>
            <p:ph type="title"/>
          </p:nvPr>
        </p:nvSpPr>
        <p:spPr>
          <a:xfrm>
            <a:off x="272650" y="327125"/>
            <a:ext cx="4201200" cy="6621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
              <a:t>Results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pic>
        <p:nvPicPr>
          <p:cNvPr id="978" name="Google Shape;978;p134"/>
          <p:cNvPicPr preferRelativeResize="0">
            <a:picLocks noGrp="1"/>
          </p:cNvPicPr>
          <p:nvPr>
            <p:ph type="pic" idx="2"/>
          </p:nvPr>
        </p:nvPicPr>
        <p:blipFill rotWithShape="1">
          <a:blip r:embed="rId3">
            <a:alphaModFix/>
          </a:blip>
          <a:srcRect l="34530" r="34527"/>
          <a:stretch/>
        </p:blipFill>
        <p:spPr>
          <a:xfrm>
            <a:off x="6777550" y="1300475"/>
            <a:ext cx="2096400" cy="3510600"/>
          </a:xfrm>
          <a:prstGeom prst="roundRect">
            <a:avLst>
              <a:gd name="adj" fmla="val 16667"/>
            </a:avLst>
          </a:prstGeom>
        </p:spPr>
      </p:pic>
      <p:sp>
        <p:nvSpPr>
          <p:cNvPr id="979" name="Google Shape;979;p134"/>
          <p:cNvSpPr txBox="1">
            <a:spLocks noGrp="1"/>
          </p:cNvSpPr>
          <p:nvPr>
            <p:ph type="body" idx="1"/>
          </p:nvPr>
        </p:nvSpPr>
        <p:spPr>
          <a:xfrm>
            <a:off x="270050" y="1167115"/>
            <a:ext cx="6257400" cy="35106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100" dirty="0">
                <a:solidFill>
                  <a:schemeClr val="dk1"/>
                </a:solidFill>
                <a:latin typeface="Arial"/>
                <a:ea typeface="Arial"/>
                <a:cs typeface="Arial"/>
                <a:sym typeface="Arial"/>
              </a:rPr>
              <a:t>The </a:t>
            </a:r>
            <a:r>
              <a:rPr lang="en" sz="1100" b="1" dirty="0">
                <a:solidFill>
                  <a:schemeClr val="dk1"/>
                </a:solidFill>
                <a:latin typeface="Arial"/>
                <a:ea typeface="Arial"/>
                <a:cs typeface="Arial"/>
                <a:sym typeface="Arial"/>
              </a:rPr>
              <a:t>Weighted Trust System</a:t>
            </a:r>
            <a:r>
              <a:rPr lang="en" sz="1100" dirty="0">
                <a:solidFill>
                  <a:schemeClr val="dk1"/>
                </a:solidFill>
                <a:latin typeface="Arial"/>
                <a:ea typeface="Arial"/>
                <a:cs typeface="Arial"/>
                <a:sym typeface="Arial"/>
              </a:rPr>
              <a:t> adds a layer of accountability to the network by making collusion more difficult for students with a history of false confirmations. This adaptive system influences the heatmaps as follows:</a:t>
            </a:r>
            <a:endParaRPr sz="1100" dirty="0">
              <a:solidFill>
                <a:schemeClr val="dk1"/>
              </a:solidFill>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Font typeface="Arial"/>
              <a:buChar char="●"/>
            </a:pPr>
            <a:r>
              <a:rPr lang="en" sz="1100" b="1" dirty="0">
                <a:solidFill>
                  <a:schemeClr val="dk1"/>
                </a:solidFill>
                <a:latin typeface="Arial"/>
                <a:ea typeface="Arial"/>
                <a:cs typeface="Arial"/>
                <a:sym typeface="Arial"/>
              </a:rPr>
              <a:t>Reduction in false positives and increase in penalties</a:t>
            </a:r>
            <a:r>
              <a:rPr lang="en" sz="1100" dirty="0">
                <a:solidFill>
                  <a:schemeClr val="dk1"/>
                </a:solidFill>
                <a:latin typeface="Arial"/>
                <a:ea typeface="Arial"/>
                <a:cs typeface="Arial"/>
                <a:sym typeface="Arial"/>
              </a:rPr>
              <a:t>: More stringent confirmation requirements for low-trust students limit colluders' effectiveness, leading to a drop in false positives and a rise in penalties for colluding networks.</a:t>
            </a:r>
            <a:endParaRPr sz="1100" dirty="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n" sz="1100" b="1" dirty="0">
                <a:solidFill>
                  <a:schemeClr val="dk1"/>
                </a:solidFill>
                <a:latin typeface="Arial"/>
                <a:ea typeface="Arial"/>
                <a:cs typeface="Arial"/>
                <a:sym typeface="Arial"/>
              </a:rPr>
              <a:t>Enhanced detection of false presents and false voters caught</a:t>
            </a:r>
            <a:r>
              <a:rPr lang="en" sz="1100" dirty="0">
                <a:solidFill>
                  <a:schemeClr val="dk1"/>
                </a:solidFill>
                <a:latin typeface="Arial"/>
                <a:ea typeface="Arial"/>
                <a:cs typeface="Arial"/>
                <a:sym typeface="Arial"/>
              </a:rPr>
              <a:t>: The system increases the difficulty for colluders to validate attendance, resulting in more detected absentees and caught false voters.</a:t>
            </a:r>
            <a:endParaRPr sz="1100" dirty="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n" sz="1100" b="1" dirty="0">
                <a:solidFill>
                  <a:schemeClr val="dk1"/>
                </a:solidFill>
                <a:latin typeface="Arial"/>
                <a:ea typeface="Arial"/>
                <a:cs typeface="Arial"/>
                <a:sym typeface="Arial"/>
              </a:rPr>
              <a:t>Dynamic adaptation over rounds</a:t>
            </a:r>
            <a:r>
              <a:rPr lang="en" sz="1100" dirty="0">
                <a:solidFill>
                  <a:schemeClr val="dk1"/>
                </a:solidFill>
                <a:latin typeface="Arial"/>
                <a:ea typeface="Arial"/>
                <a:cs typeface="Arial"/>
                <a:sym typeface="Arial"/>
              </a:rPr>
              <a:t>: As students accumulate penalties, their trust scores decline, causing the network to dynamically adjust confirmation requirements in a way that amplifies the detection of collusion while providing leniency for trusted, non-colluding students.</a:t>
            </a:r>
            <a:endParaRPr sz="1100" dirty="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 sz="1100" dirty="0">
                <a:solidFill>
                  <a:schemeClr val="dk1"/>
                </a:solidFill>
                <a:latin typeface="Arial"/>
                <a:ea typeface="Arial"/>
                <a:cs typeface="Arial"/>
                <a:sym typeface="Arial"/>
              </a:rPr>
              <a:t>This feedback loop increases the robustness of the network, particularly in scenarios with high collusion, as it continually adjusts based on each student’s history of attendance verification credibility.</a:t>
            </a:r>
            <a:endParaRPr sz="1100" dirty="0">
              <a:solidFill>
                <a:schemeClr val="dk1"/>
              </a:solidFill>
              <a:latin typeface="Arial"/>
              <a:ea typeface="Arial"/>
              <a:cs typeface="Arial"/>
              <a:sym typeface="Arial"/>
            </a:endParaRPr>
          </a:p>
          <a:p>
            <a:pPr marL="0" lvl="0" indent="0" algn="l" rtl="0">
              <a:lnSpc>
                <a:spcPct val="115000"/>
              </a:lnSpc>
              <a:spcBef>
                <a:spcPts val="1200"/>
              </a:spcBef>
              <a:spcAft>
                <a:spcPts val="1200"/>
              </a:spcAft>
              <a:buNone/>
            </a:pPr>
            <a:endParaRPr sz="1350" dirty="0">
              <a:solidFill>
                <a:schemeClr val="dk1"/>
              </a:solidFill>
              <a:latin typeface="Arial"/>
              <a:ea typeface="Arial"/>
              <a:cs typeface="Arial"/>
              <a:sym typeface="Arial"/>
            </a:endParaRPr>
          </a:p>
        </p:txBody>
      </p:sp>
      <p:sp>
        <p:nvSpPr>
          <p:cNvPr id="980" name="Google Shape;980;p134"/>
          <p:cNvSpPr txBox="1">
            <a:spLocks noGrp="1"/>
          </p:cNvSpPr>
          <p:nvPr>
            <p:ph type="title"/>
          </p:nvPr>
        </p:nvSpPr>
        <p:spPr>
          <a:xfrm>
            <a:off x="272650" y="327115"/>
            <a:ext cx="8601300" cy="8400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 sz="4200"/>
              <a:t>SUMMARY</a:t>
            </a:r>
            <a:endParaRPr sz="42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13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986" name="Google Shape;986;p13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987" name="Google Shape;987;p135"/>
          <p:cNvPicPr preferRelativeResize="0"/>
          <p:nvPr/>
        </p:nvPicPr>
        <p:blipFill>
          <a:blip r:embed="rId3">
            <a:alphaModFix/>
          </a:blip>
          <a:stretch>
            <a:fillRect/>
          </a:stretch>
        </p:blipFill>
        <p:spPr>
          <a:xfrm>
            <a:off x="0" y="0"/>
            <a:ext cx="2983500" cy="2052600"/>
          </a:xfrm>
          <a:prstGeom prst="rect">
            <a:avLst/>
          </a:prstGeom>
          <a:noFill/>
          <a:ln>
            <a:noFill/>
          </a:ln>
        </p:spPr>
      </p:pic>
      <p:pic>
        <p:nvPicPr>
          <p:cNvPr id="988" name="Google Shape;988;p135"/>
          <p:cNvPicPr preferRelativeResize="0"/>
          <p:nvPr/>
        </p:nvPicPr>
        <p:blipFill>
          <a:blip r:embed="rId4">
            <a:alphaModFix/>
          </a:blip>
          <a:stretch>
            <a:fillRect/>
          </a:stretch>
        </p:blipFill>
        <p:spPr>
          <a:xfrm>
            <a:off x="2893500" y="0"/>
            <a:ext cx="2893500" cy="1952186"/>
          </a:xfrm>
          <a:prstGeom prst="rect">
            <a:avLst/>
          </a:prstGeom>
          <a:noFill/>
          <a:ln>
            <a:noFill/>
          </a:ln>
        </p:spPr>
      </p:pic>
      <p:pic>
        <p:nvPicPr>
          <p:cNvPr id="989" name="Google Shape;989;p135"/>
          <p:cNvPicPr preferRelativeResize="0"/>
          <p:nvPr/>
        </p:nvPicPr>
        <p:blipFill>
          <a:blip r:embed="rId5">
            <a:alphaModFix/>
          </a:blip>
          <a:stretch>
            <a:fillRect/>
          </a:stretch>
        </p:blipFill>
        <p:spPr>
          <a:xfrm>
            <a:off x="5787000" y="0"/>
            <a:ext cx="3281418" cy="2376924"/>
          </a:xfrm>
          <a:prstGeom prst="rect">
            <a:avLst/>
          </a:prstGeom>
          <a:noFill/>
          <a:ln>
            <a:noFill/>
          </a:ln>
        </p:spPr>
      </p:pic>
      <p:pic>
        <p:nvPicPr>
          <p:cNvPr id="990" name="Google Shape;990;p135"/>
          <p:cNvPicPr preferRelativeResize="0"/>
          <p:nvPr/>
        </p:nvPicPr>
        <p:blipFill>
          <a:blip r:embed="rId6">
            <a:alphaModFix/>
          </a:blip>
          <a:stretch>
            <a:fillRect/>
          </a:stretch>
        </p:blipFill>
        <p:spPr>
          <a:xfrm>
            <a:off x="0" y="2045900"/>
            <a:ext cx="4737385" cy="2998825"/>
          </a:xfrm>
          <a:prstGeom prst="rect">
            <a:avLst/>
          </a:prstGeom>
          <a:noFill/>
          <a:ln>
            <a:noFill/>
          </a:ln>
        </p:spPr>
      </p:pic>
      <p:pic>
        <p:nvPicPr>
          <p:cNvPr id="991" name="Google Shape;991;p135"/>
          <p:cNvPicPr preferRelativeResize="0"/>
          <p:nvPr/>
        </p:nvPicPr>
        <p:blipFill>
          <a:blip r:embed="rId7">
            <a:alphaModFix/>
          </a:blip>
          <a:stretch>
            <a:fillRect/>
          </a:stretch>
        </p:blipFill>
        <p:spPr>
          <a:xfrm>
            <a:off x="4976326" y="2376925"/>
            <a:ext cx="3963575" cy="26678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3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997" name="Google Shape;997;p13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998" name="Google Shape;998;p136"/>
          <p:cNvPicPr preferRelativeResize="0"/>
          <p:nvPr/>
        </p:nvPicPr>
        <p:blipFill>
          <a:blip r:embed="rId3">
            <a:alphaModFix/>
          </a:blip>
          <a:stretch>
            <a:fillRect/>
          </a:stretch>
        </p:blipFill>
        <p:spPr>
          <a:xfrm>
            <a:off x="-74375" y="0"/>
            <a:ext cx="2955776" cy="2065251"/>
          </a:xfrm>
          <a:prstGeom prst="rect">
            <a:avLst/>
          </a:prstGeom>
          <a:noFill/>
          <a:ln>
            <a:noFill/>
          </a:ln>
        </p:spPr>
      </p:pic>
      <p:pic>
        <p:nvPicPr>
          <p:cNvPr id="999" name="Google Shape;999;p136"/>
          <p:cNvPicPr preferRelativeResize="0"/>
          <p:nvPr/>
        </p:nvPicPr>
        <p:blipFill>
          <a:blip r:embed="rId4">
            <a:alphaModFix/>
          </a:blip>
          <a:stretch>
            <a:fillRect/>
          </a:stretch>
        </p:blipFill>
        <p:spPr>
          <a:xfrm flipH="1">
            <a:off x="3034975" y="-31549"/>
            <a:ext cx="3038913" cy="2157404"/>
          </a:xfrm>
          <a:prstGeom prst="rect">
            <a:avLst/>
          </a:prstGeom>
          <a:noFill/>
          <a:ln>
            <a:noFill/>
          </a:ln>
        </p:spPr>
      </p:pic>
      <p:pic>
        <p:nvPicPr>
          <p:cNvPr id="1000" name="Google Shape;1000;p136"/>
          <p:cNvPicPr preferRelativeResize="0"/>
          <p:nvPr/>
        </p:nvPicPr>
        <p:blipFill>
          <a:blip r:embed="rId5">
            <a:alphaModFix/>
          </a:blip>
          <a:stretch>
            <a:fillRect/>
          </a:stretch>
        </p:blipFill>
        <p:spPr>
          <a:xfrm>
            <a:off x="6105075" y="0"/>
            <a:ext cx="3038925" cy="2045442"/>
          </a:xfrm>
          <a:prstGeom prst="rect">
            <a:avLst/>
          </a:prstGeom>
          <a:noFill/>
          <a:ln>
            <a:noFill/>
          </a:ln>
        </p:spPr>
      </p:pic>
      <p:pic>
        <p:nvPicPr>
          <p:cNvPr id="1001" name="Google Shape;1001;p136"/>
          <p:cNvPicPr preferRelativeResize="0"/>
          <p:nvPr/>
        </p:nvPicPr>
        <p:blipFill>
          <a:blip r:embed="rId6">
            <a:alphaModFix/>
          </a:blip>
          <a:stretch>
            <a:fillRect/>
          </a:stretch>
        </p:blipFill>
        <p:spPr>
          <a:xfrm>
            <a:off x="216500" y="2224000"/>
            <a:ext cx="4429670" cy="2733050"/>
          </a:xfrm>
          <a:prstGeom prst="rect">
            <a:avLst/>
          </a:prstGeom>
          <a:noFill/>
          <a:ln>
            <a:noFill/>
          </a:ln>
        </p:spPr>
      </p:pic>
      <p:pic>
        <p:nvPicPr>
          <p:cNvPr id="1002" name="Google Shape;1002;p136"/>
          <p:cNvPicPr preferRelativeResize="0"/>
          <p:nvPr/>
        </p:nvPicPr>
        <p:blipFill>
          <a:blip r:embed="rId7">
            <a:alphaModFix/>
          </a:blip>
          <a:stretch>
            <a:fillRect/>
          </a:stretch>
        </p:blipFill>
        <p:spPr>
          <a:xfrm>
            <a:off x="4723951" y="2224000"/>
            <a:ext cx="3803849" cy="260904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13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008" name="Google Shape;1008;p13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009" name="Google Shape;1009;p137"/>
          <p:cNvPicPr preferRelativeResize="0"/>
          <p:nvPr/>
        </p:nvPicPr>
        <p:blipFill>
          <a:blip r:embed="rId3">
            <a:alphaModFix/>
          </a:blip>
          <a:stretch>
            <a:fillRect/>
          </a:stretch>
        </p:blipFill>
        <p:spPr>
          <a:xfrm>
            <a:off x="91925" y="0"/>
            <a:ext cx="2928125" cy="1975550"/>
          </a:xfrm>
          <a:prstGeom prst="rect">
            <a:avLst/>
          </a:prstGeom>
          <a:noFill/>
          <a:ln>
            <a:noFill/>
          </a:ln>
        </p:spPr>
      </p:pic>
      <p:pic>
        <p:nvPicPr>
          <p:cNvPr id="1010" name="Google Shape;1010;p137"/>
          <p:cNvPicPr preferRelativeResize="0"/>
          <p:nvPr/>
        </p:nvPicPr>
        <p:blipFill>
          <a:blip r:embed="rId4">
            <a:alphaModFix/>
          </a:blip>
          <a:stretch>
            <a:fillRect/>
          </a:stretch>
        </p:blipFill>
        <p:spPr>
          <a:xfrm>
            <a:off x="3020050" y="120225"/>
            <a:ext cx="2739450" cy="1839475"/>
          </a:xfrm>
          <a:prstGeom prst="rect">
            <a:avLst/>
          </a:prstGeom>
          <a:noFill/>
          <a:ln>
            <a:noFill/>
          </a:ln>
        </p:spPr>
      </p:pic>
      <p:pic>
        <p:nvPicPr>
          <p:cNvPr id="1011" name="Google Shape;1011;p137"/>
          <p:cNvPicPr preferRelativeResize="0"/>
          <p:nvPr/>
        </p:nvPicPr>
        <p:blipFill>
          <a:blip r:embed="rId5">
            <a:alphaModFix/>
          </a:blip>
          <a:stretch>
            <a:fillRect/>
          </a:stretch>
        </p:blipFill>
        <p:spPr>
          <a:xfrm>
            <a:off x="5941725" y="120213"/>
            <a:ext cx="3056850" cy="2052600"/>
          </a:xfrm>
          <a:prstGeom prst="rect">
            <a:avLst/>
          </a:prstGeom>
          <a:noFill/>
          <a:ln>
            <a:noFill/>
          </a:ln>
        </p:spPr>
      </p:pic>
      <p:pic>
        <p:nvPicPr>
          <p:cNvPr id="1012" name="Google Shape;1012;p137"/>
          <p:cNvPicPr preferRelativeResize="0"/>
          <p:nvPr/>
        </p:nvPicPr>
        <p:blipFill>
          <a:blip r:embed="rId6">
            <a:alphaModFix/>
          </a:blip>
          <a:stretch>
            <a:fillRect/>
          </a:stretch>
        </p:blipFill>
        <p:spPr>
          <a:xfrm>
            <a:off x="-1" y="2291103"/>
            <a:ext cx="3986800" cy="2613147"/>
          </a:xfrm>
          <a:prstGeom prst="rect">
            <a:avLst/>
          </a:prstGeom>
          <a:noFill/>
          <a:ln>
            <a:noFill/>
          </a:ln>
        </p:spPr>
      </p:pic>
      <p:pic>
        <p:nvPicPr>
          <p:cNvPr id="1013" name="Google Shape;1013;p137"/>
          <p:cNvPicPr preferRelativeResize="0"/>
          <p:nvPr/>
        </p:nvPicPr>
        <p:blipFill>
          <a:blip r:embed="rId7">
            <a:alphaModFix/>
          </a:blip>
          <a:stretch>
            <a:fillRect/>
          </a:stretch>
        </p:blipFill>
        <p:spPr>
          <a:xfrm>
            <a:off x="4404675" y="2234200"/>
            <a:ext cx="4103625" cy="28081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pic>
        <p:nvPicPr>
          <p:cNvPr id="1018" name="Google Shape;1018;p138"/>
          <p:cNvPicPr preferRelativeResize="0">
            <a:picLocks noGrp="1"/>
          </p:cNvPicPr>
          <p:nvPr>
            <p:ph type="pic" idx="2"/>
          </p:nvPr>
        </p:nvPicPr>
        <p:blipFill rotWithShape="1">
          <a:blip r:embed="rId3">
            <a:alphaModFix/>
          </a:blip>
          <a:srcRect r="52921"/>
          <a:stretch/>
        </p:blipFill>
        <p:spPr>
          <a:xfrm>
            <a:off x="6777400" y="1159275"/>
            <a:ext cx="2096400" cy="3705000"/>
          </a:xfrm>
          <a:prstGeom prst="roundRect">
            <a:avLst>
              <a:gd name="adj" fmla="val 16667"/>
            </a:avLst>
          </a:prstGeom>
        </p:spPr>
      </p:pic>
      <p:sp>
        <p:nvSpPr>
          <p:cNvPr id="1019" name="Google Shape;1019;p138"/>
          <p:cNvSpPr txBox="1">
            <a:spLocks noGrp="1"/>
          </p:cNvSpPr>
          <p:nvPr>
            <p:ph type="body" idx="1"/>
          </p:nvPr>
        </p:nvSpPr>
        <p:spPr>
          <a:xfrm>
            <a:off x="206475" y="1159275"/>
            <a:ext cx="6395100" cy="44901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1200"/>
              </a:spcBef>
              <a:spcAft>
                <a:spcPts val="0"/>
              </a:spcAft>
              <a:buClr>
                <a:schemeClr val="dk1"/>
              </a:buClr>
              <a:buSzPts val="1200"/>
              <a:buFont typeface="Arial"/>
              <a:buAutoNum type="arabicPeriod"/>
            </a:pPr>
            <a:r>
              <a:rPr lang="en" sz="1200" b="1">
                <a:solidFill>
                  <a:schemeClr val="dk1"/>
                </a:solidFill>
                <a:latin typeface="Arial"/>
                <a:ea typeface="Arial"/>
                <a:cs typeface="Arial"/>
                <a:sym typeface="Arial"/>
              </a:rPr>
              <a:t>Escalating Penalties</a:t>
            </a:r>
            <a:r>
              <a:rPr lang="en"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a:p>
            <a:pPr marL="914400" lvl="1" indent="-304800" algn="l" rtl="0">
              <a:lnSpc>
                <a:spcPct val="115000"/>
              </a:lnSpc>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A </a:t>
            </a:r>
            <a:r>
              <a:rPr lang="en" sz="1200" b="1">
                <a:solidFill>
                  <a:schemeClr val="dk1"/>
                </a:solidFill>
                <a:latin typeface="Arial"/>
                <a:ea typeface="Arial"/>
                <a:cs typeface="Arial"/>
                <a:sym typeface="Arial"/>
              </a:rPr>
              <a:t>penalty level</a:t>
            </a:r>
            <a:r>
              <a:rPr lang="en" sz="1200">
                <a:solidFill>
                  <a:schemeClr val="dk1"/>
                </a:solidFill>
                <a:latin typeface="Arial"/>
                <a:ea typeface="Arial"/>
                <a:cs typeface="Arial"/>
                <a:sym typeface="Arial"/>
              </a:rPr>
              <a:t> attribute is added to each student in the graph. This level increases with each penalty received.</a:t>
            </a:r>
            <a:endParaRPr sz="1200">
              <a:solidFill>
                <a:schemeClr val="dk1"/>
              </a:solidFill>
              <a:latin typeface="Arial"/>
              <a:ea typeface="Arial"/>
              <a:cs typeface="Arial"/>
              <a:sym typeface="Arial"/>
            </a:endParaRPr>
          </a:p>
          <a:p>
            <a:pPr marL="914400" lvl="1" indent="-304800" algn="l" rtl="0">
              <a:lnSpc>
                <a:spcPct val="115000"/>
              </a:lnSpc>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The penalty escalation factor is defined such that each penalty increases by 50% per penalty level (e.g., if a student’s penalty level is 2, the penalty count for an offense will be multiplied by 1 + (2 * 0.5) = 2.0).</a:t>
            </a:r>
            <a:endParaRPr sz="1200">
              <a:solidFill>
                <a:schemeClr val="dk1"/>
              </a:solidFill>
              <a:latin typeface="Arial"/>
              <a:ea typeface="Arial"/>
              <a:cs typeface="Arial"/>
              <a:sym typeface="Arial"/>
            </a:endParaRPr>
          </a:p>
          <a:p>
            <a:pPr marL="914400" lvl="1" indent="-304800" algn="l" rtl="0">
              <a:lnSpc>
                <a:spcPct val="115000"/>
              </a:lnSpc>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The function </a:t>
            </a:r>
            <a:r>
              <a:rPr lang="en" sz="1200">
                <a:solidFill>
                  <a:srgbClr val="188038"/>
                </a:solidFill>
                <a:latin typeface="Roboto Mono"/>
                <a:ea typeface="Roboto Mono"/>
                <a:cs typeface="Roboto Mono"/>
                <a:sym typeface="Roboto Mono"/>
              </a:rPr>
              <a:t>escalate_penalties</a:t>
            </a:r>
            <a:r>
              <a:rPr lang="en" sz="1200">
                <a:solidFill>
                  <a:schemeClr val="dk1"/>
                </a:solidFill>
                <a:latin typeface="Arial"/>
                <a:ea typeface="Arial"/>
                <a:cs typeface="Arial"/>
                <a:sym typeface="Arial"/>
              </a:rPr>
              <a:t> applies escalating penalties, which more severely decrease the trust score for repeat offenders.</a:t>
            </a:r>
            <a:endParaRPr sz="1200">
              <a:solidFill>
                <a:schemeClr val="dk1"/>
              </a:solidFill>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AutoNum type="arabicPeriod"/>
            </a:pPr>
            <a:r>
              <a:rPr lang="en" sz="1200" b="1">
                <a:solidFill>
                  <a:schemeClr val="dk1"/>
                </a:solidFill>
                <a:latin typeface="Arial"/>
                <a:ea typeface="Arial"/>
                <a:cs typeface="Arial"/>
                <a:sym typeface="Arial"/>
              </a:rPr>
              <a:t>Rehabilitation Mechanism</a:t>
            </a:r>
            <a:r>
              <a:rPr lang="en"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a:p>
            <a:pPr marL="914400" lvl="1" indent="-304800" algn="l" rtl="0">
              <a:lnSpc>
                <a:spcPct val="115000"/>
              </a:lnSpc>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Each student has a </a:t>
            </a:r>
            <a:r>
              <a:rPr lang="en" sz="1200">
                <a:solidFill>
                  <a:srgbClr val="188038"/>
                </a:solidFill>
                <a:latin typeface="Roboto Mono"/>
                <a:ea typeface="Roboto Mono"/>
                <a:cs typeface="Roboto Mono"/>
                <a:sym typeface="Roboto Mono"/>
              </a:rPr>
              <a:t>rounds_without_penalty</a:t>
            </a:r>
            <a:r>
              <a:rPr lang="en" sz="1200">
                <a:solidFill>
                  <a:schemeClr val="dk1"/>
                </a:solidFill>
                <a:latin typeface="Arial"/>
                <a:ea typeface="Arial"/>
                <a:cs typeface="Arial"/>
                <a:sym typeface="Arial"/>
              </a:rPr>
              <a:t> counter that increments if the student does not receive a penalty in a simulation round.</a:t>
            </a:r>
            <a:endParaRPr sz="1200">
              <a:solidFill>
                <a:schemeClr val="dk1"/>
              </a:solidFill>
              <a:latin typeface="Arial"/>
              <a:ea typeface="Arial"/>
              <a:cs typeface="Arial"/>
              <a:sym typeface="Arial"/>
            </a:endParaRPr>
          </a:p>
          <a:p>
            <a:pPr marL="914400" lvl="1" indent="-304800" algn="l" rtl="0">
              <a:lnSpc>
                <a:spcPct val="115000"/>
              </a:lnSpc>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If a student accumulates five consecutive rounds without penalties, their penalty level decreases by 1, and their trust score increases by 0.1 (up to a maximum of 1.0). This process simulates the student's rehabilitation.</a:t>
            </a:r>
            <a:endParaRPr sz="1200">
              <a:solidFill>
                <a:schemeClr val="dk1"/>
              </a:solidFill>
              <a:latin typeface="Arial"/>
              <a:ea typeface="Arial"/>
              <a:cs typeface="Arial"/>
              <a:sym typeface="Arial"/>
            </a:endParaRPr>
          </a:p>
          <a:p>
            <a:pPr marL="914400" lvl="1" indent="-304800" algn="l" rtl="0">
              <a:lnSpc>
                <a:spcPct val="115000"/>
              </a:lnSpc>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The function </a:t>
            </a:r>
            <a:r>
              <a:rPr lang="en" sz="1200">
                <a:solidFill>
                  <a:srgbClr val="188038"/>
                </a:solidFill>
                <a:latin typeface="Roboto Mono"/>
                <a:ea typeface="Roboto Mono"/>
                <a:cs typeface="Roboto Mono"/>
                <a:sym typeface="Roboto Mono"/>
              </a:rPr>
              <a:t>rehabilitate_students</a:t>
            </a:r>
            <a:r>
              <a:rPr lang="en" sz="1200">
                <a:solidFill>
                  <a:schemeClr val="dk1"/>
                </a:solidFill>
                <a:latin typeface="Arial"/>
                <a:ea typeface="Arial"/>
                <a:cs typeface="Arial"/>
                <a:sym typeface="Arial"/>
              </a:rPr>
              <a:t> handles this process, gradually allowing students to regain their trust scores if they avoid penalties.</a:t>
            </a:r>
            <a:endParaRPr sz="1200">
              <a:solidFill>
                <a:schemeClr val="dk1"/>
              </a:solidFill>
              <a:latin typeface="Arial"/>
              <a:ea typeface="Arial"/>
              <a:cs typeface="Arial"/>
              <a:sym typeface="Arial"/>
            </a:endParaRPr>
          </a:p>
          <a:p>
            <a:pPr marL="0" lvl="0" indent="0" algn="l" rtl="0">
              <a:lnSpc>
                <a:spcPct val="115000"/>
              </a:lnSpc>
              <a:spcBef>
                <a:spcPts val="1200"/>
              </a:spcBef>
              <a:spcAft>
                <a:spcPts val="1200"/>
              </a:spcAft>
              <a:buNone/>
            </a:pPr>
            <a:endParaRPr sz="1200" b="1">
              <a:solidFill>
                <a:schemeClr val="dk1"/>
              </a:solidFill>
              <a:latin typeface="Arial"/>
              <a:ea typeface="Arial"/>
              <a:cs typeface="Arial"/>
              <a:sym typeface="Arial"/>
            </a:endParaRPr>
          </a:p>
        </p:txBody>
      </p:sp>
      <p:sp>
        <p:nvSpPr>
          <p:cNvPr id="1020" name="Google Shape;1020;p138"/>
          <p:cNvSpPr txBox="1">
            <a:spLocks noGrp="1"/>
          </p:cNvSpPr>
          <p:nvPr>
            <p:ph type="title"/>
          </p:nvPr>
        </p:nvSpPr>
        <p:spPr>
          <a:xfrm>
            <a:off x="274950" y="327125"/>
            <a:ext cx="6326700" cy="662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ct val="34375"/>
              <a:buFont typeface="Arial"/>
              <a:buNone/>
            </a:pPr>
            <a:r>
              <a:rPr lang="en"/>
              <a:t>Enhanced Penalty systems</a:t>
            </a:r>
            <a:endParaRPr/>
          </a:p>
        </p:txBody>
      </p:sp>
      <p:sp>
        <p:nvSpPr>
          <p:cNvPr id="1021" name="Google Shape;1021;p138"/>
          <p:cNvSpPr txBox="1">
            <a:spLocks noGrp="1"/>
          </p:cNvSpPr>
          <p:nvPr>
            <p:ph type="subTitle" idx="3"/>
          </p:nvPr>
        </p:nvSpPr>
        <p:spPr>
          <a:xfrm>
            <a:off x="6777400" y="284775"/>
            <a:ext cx="2096400" cy="70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Modifications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pic>
        <p:nvPicPr>
          <p:cNvPr id="1026" name="Google Shape;1026;p139"/>
          <p:cNvPicPr preferRelativeResize="0">
            <a:picLocks noGrp="1"/>
          </p:cNvPicPr>
          <p:nvPr>
            <p:ph type="pic" idx="2"/>
          </p:nvPr>
        </p:nvPicPr>
        <p:blipFill rotWithShape="1">
          <a:blip r:embed="rId3">
            <a:alphaModFix/>
          </a:blip>
          <a:srcRect r="40649"/>
          <a:stretch/>
        </p:blipFill>
        <p:spPr>
          <a:xfrm>
            <a:off x="274950" y="1198650"/>
            <a:ext cx="2096400" cy="3705000"/>
          </a:xfrm>
          <a:prstGeom prst="roundRect">
            <a:avLst>
              <a:gd name="adj" fmla="val 16667"/>
            </a:avLst>
          </a:prstGeom>
        </p:spPr>
      </p:pic>
      <p:sp>
        <p:nvSpPr>
          <p:cNvPr id="1027" name="Google Shape;1027;p139"/>
          <p:cNvSpPr txBox="1">
            <a:spLocks noGrp="1"/>
          </p:cNvSpPr>
          <p:nvPr>
            <p:ph type="body" idx="1"/>
          </p:nvPr>
        </p:nvSpPr>
        <p:spPr>
          <a:xfrm>
            <a:off x="1905472" y="989175"/>
            <a:ext cx="6844500" cy="4014600"/>
          </a:xfrm>
          <a:prstGeom prst="rect">
            <a:avLst/>
          </a:prstGeom>
        </p:spPr>
        <p:txBody>
          <a:bodyPr spcFirstLastPara="1" wrap="square" lIns="91425" tIns="91425" rIns="91425" bIns="91425" anchor="t" anchorCtr="0">
            <a:normAutofit fontScale="62500" lnSpcReduction="20000"/>
          </a:bodyPr>
          <a:lstStyle/>
          <a:p>
            <a:pPr marL="914400" lvl="1" indent="-277494" algn="l" rtl="0">
              <a:lnSpc>
                <a:spcPct val="115000"/>
              </a:lnSpc>
              <a:spcBef>
                <a:spcPts val="120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Average False Positives</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Reduction in False Positives for Repeat Offenders</a:t>
            </a:r>
            <a:r>
              <a:rPr lang="en" sz="1100" dirty="0">
                <a:solidFill>
                  <a:schemeClr val="dk1"/>
                </a:solidFill>
                <a:latin typeface="Arial"/>
                <a:ea typeface="Arial"/>
                <a:cs typeface="Arial"/>
                <a:sym typeface="Arial"/>
              </a:rPr>
              <a:t>: Students with escalating penalties have reduced trust scores, leading to higher confirmation requirements (k). As a result, it becomes harder for these students to confirm each other’s presence, reducing false positives.</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Gradual Decline in False Positives</a:t>
            </a:r>
            <a:r>
              <a:rPr lang="en" sz="1100" dirty="0">
                <a:solidFill>
                  <a:schemeClr val="dk1"/>
                </a:solidFill>
                <a:latin typeface="Arial"/>
                <a:ea typeface="Arial"/>
                <a:cs typeface="Arial"/>
                <a:sym typeface="Arial"/>
              </a:rPr>
              <a:t>: Over time, colluding students who consistently receive penalties will find it increasingly difficult to validate false attendance, causing a gradual reduction in average false positives, especially in highly colluding groups.</a:t>
            </a:r>
            <a:endParaRPr sz="1100" dirty="0">
              <a:solidFill>
                <a:schemeClr val="dk1"/>
              </a:solidFill>
              <a:latin typeface="Arial"/>
              <a:ea typeface="Arial"/>
              <a:cs typeface="Arial"/>
              <a:sym typeface="Arial"/>
            </a:endParaRPr>
          </a:p>
          <a:p>
            <a:pPr marL="914400" lvl="1" indent="-277494" algn="l" rtl="0">
              <a:lnSpc>
                <a:spcPct val="115000"/>
              </a:lnSpc>
              <a:spcBef>
                <a:spcPts val="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Penalties</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Higher Penalty Counts for Persistent Offenders</a:t>
            </a:r>
            <a:r>
              <a:rPr lang="en" sz="1100" dirty="0">
                <a:solidFill>
                  <a:schemeClr val="dk1"/>
                </a:solidFill>
                <a:latin typeface="Arial"/>
                <a:ea typeface="Arial"/>
                <a:cs typeface="Arial"/>
                <a:sym typeface="Arial"/>
              </a:rPr>
              <a:t>: With escalating penalties, students who repeatedly confirm absentees will face higher penalty levels and more severe penalties, increasing the average penalties in the heatmap.</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Potential for Decrease in Penalties for Rehabilitated Students</a:t>
            </a:r>
            <a:r>
              <a:rPr lang="en" sz="1100" dirty="0">
                <a:solidFill>
                  <a:schemeClr val="dk1"/>
                </a:solidFill>
                <a:latin typeface="Arial"/>
                <a:ea typeface="Arial"/>
                <a:cs typeface="Arial"/>
                <a:sym typeface="Arial"/>
              </a:rPr>
              <a:t>: Students who avoid penalties for multiple rounds experience a decrease in penalty level and regain trust, which can lead to a slight reduction in penalties over time as some students rehabilitate.</a:t>
            </a:r>
            <a:endParaRPr sz="1100" dirty="0">
              <a:solidFill>
                <a:schemeClr val="dk1"/>
              </a:solidFill>
              <a:latin typeface="Arial"/>
              <a:ea typeface="Arial"/>
              <a:cs typeface="Arial"/>
              <a:sym typeface="Arial"/>
            </a:endParaRPr>
          </a:p>
          <a:p>
            <a:pPr marL="914400" lvl="1" indent="-277494" algn="l" rtl="0">
              <a:lnSpc>
                <a:spcPct val="115000"/>
              </a:lnSpc>
              <a:spcBef>
                <a:spcPts val="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False Voters Detected</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Increased Detection for High-Penalty Students</a:t>
            </a:r>
            <a:r>
              <a:rPr lang="en" sz="1100" dirty="0">
                <a:solidFill>
                  <a:schemeClr val="dk1"/>
                </a:solidFill>
                <a:latin typeface="Arial"/>
                <a:ea typeface="Arial"/>
                <a:cs typeface="Arial"/>
                <a:sym typeface="Arial"/>
              </a:rPr>
              <a:t>: Students with lower trust scores due to penalties are more likely to be detected as false voters since they require more confirmations, making it difficult for them to validate attendance without being detected.</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Gradual Adaptation in Detection Rates</a:t>
            </a:r>
            <a:r>
              <a:rPr lang="en" sz="1100" dirty="0">
                <a:solidFill>
                  <a:schemeClr val="dk1"/>
                </a:solidFill>
                <a:latin typeface="Arial"/>
                <a:ea typeface="Arial"/>
                <a:cs typeface="Arial"/>
                <a:sym typeface="Arial"/>
              </a:rPr>
              <a:t>: As repeat offenders accumulate penalties, they become easier to detect, leading to a gradual increase in the average false voters detected.</a:t>
            </a:r>
            <a:endParaRPr sz="1100" dirty="0">
              <a:solidFill>
                <a:schemeClr val="dk1"/>
              </a:solidFill>
              <a:latin typeface="Arial"/>
              <a:ea typeface="Arial"/>
              <a:cs typeface="Arial"/>
              <a:sym typeface="Arial"/>
            </a:endParaRPr>
          </a:p>
          <a:p>
            <a:pPr marL="914400" lvl="1" indent="-277494" algn="l" rtl="0">
              <a:lnSpc>
                <a:spcPct val="115000"/>
              </a:lnSpc>
              <a:spcBef>
                <a:spcPts val="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False Presents Detected</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Increased Detection of Absentees in Colluding Groups</a:t>
            </a:r>
            <a:r>
              <a:rPr lang="en" sz="1100" dirty="0">
                <a:solidFill>
                  <a:schemeClr val="dk1"/>
                </a:solidFill>
                <a:latin typeface="Arial"/>
                <a:ea typeface="Arial"/>
                <a:cs typeface="Arial"/>
                <a:sym typeface="Arial"/>
              </a:rPr>
              <a:t>: Colluding students with high penalty levels require more confirmations to validate attendance, leading to more cases where absentees are detected as false presents due to insufficient confirmations.</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Recovery for Non-Colluding Students</a:t>
            </a:r>
            <a:r>
              <a:rPr lang="en" sz="1100" dirty="0">
                <a:solidFill>
                  <a:schemeClr val="dk1"/>
                </a:solidFill>
                <a:latin typeface="Arial"/>
                <a:ea typeface="Arial"/>
                <a:cs typeface="Arial"/>
                <a:sym typeface="Arial"/>
              </a:rPr>
              <a:t>: Students who avoid penalties may experience a reduction in confirmation requirements, making it easier for them to validate attendance. However, this effect is minimal compared to the impact on colluding students.</a:t>
            </a:r>
            <a:endParaRPr sz="1100" dirty="0">
              <a:solidFill>
                <a:schemeClr val="dk1"/>
              </a:solidFill>
              <a:latin typeface="Arial"/>
              <a:ea typeface="Arial"/>
              <a:cs typeface="Arial"/>
              <a:sym typeface="Arial"/>
            </a:endParaRPr>
          </a:p>
          <a:p>
            <a:pPr marL="914400" lvl="1" indent="-277494" algn="l" rtl="0">
              <a:lnSpc>
                <a:spcPct val="115000"/>
              </a:lnSpc>
              <a:spcBef>
                <a:spcPts val="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False Voters Caught</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Higher Catch Rates Among Persistent Colluders</a:t>
            </a:r>
            <a:r>
              <a:rPr lang="en" sz="1100" dirty="0">
                <a:solidFill>
                  <a:schemeClr val="dk1"/>
                </a:solidFill>
                <a:latin typeface="Arial"/>
                <a:ea typeface="Arial"/>
                <a:cs typeface="Arial"/>
                <a:sym typeface="Arial"/>
              </a:rPr>
              <a:t>: Students with high penalty levels, who struggle to confirm attendance due to increased </a:t>
            </a:r>
            <a:r>
              <a:rPr lang="en" sz="1100" dirty="0">
                <a:solidFill>
                  <a:srgbClr val="188038"/>
                </a:solidFill>
                <a:latin typeface="Roboto Mono"/>
                <a:ea typeface="Roboto Mono"/>
                <a:cs typeface="Roboto Mono"/>
                <a:sym typeface="Roboto Mono"/>
              </a:rPr>
              <a:t>k</a:t>
            </a:r>
            <a:r>
              <a:rPr lang="en" sz="1100" dirty="0">
                <a:solidFill>
                  <a:schemeClr val="dk1"/>
                </a:solidFill>
                <a:latin typeface="Arial"/>
                <a:ea typeface="Arial"/>
                <a:cs typeface="Arial"/>
                <a:sym typeface="Arial"/>
              </a:rPr>
              <a:t> values, are more likely to be caught as false voters during roll calls.</a:t>
            </a:r>
            <a:endParaRPr sz="1100" dirty="0">
              <a:solidFill>
                <a:schemeClr val="dk1"/>
              </a:solidFill>
              <a:latin typeface="Arial"/>
              <a:ea typeface="Arial"/>
              <a:cs typeface="Arial"/>
              <a:sym typeface="Arial"/>
            </a:endParaRPr>
          </a:p>
          <a:p>
            <a:pPr marL="1371600" lvl="2" indent="-277494" algn="l" rtl="0">
              <a:lnSpc>
                <a:spcPct val="115000"/>
              </a:lnSpc>
              <a:spcBef>
                <a:spcPts val="0"/>
              </a:spcBef>
              <a:spcAft>
                <a:spcPts val="0"/>
              </a:spcAft>
              <a:buClr>
                <a:schemeClr val="dk1"/>
              </a:buClr>
              <a:buSzPct val="100000"/>
              <a:buFont typeface="Arial"/>
              <a:buAutoNum type="romanLcPeriod"/>
            </a:pPr>
            <a:r>
              <a:rPr lang="en" sz="1100" b="1" dirty="0">
                <a:solidFill>
                  <a:schemeClr val="dk1"/>
                </a:solidFill>
                <a:latin typeface="Arial"/>
                <a:ea typeface="Arial"/>
                <a:cs typeface="Arial"/>
                <a:sym typeface="Arial"/>
              </a:rPr>
              <a:t>Reduced Catch Rate for Rehabilitated Students</a:t>
            </a:r>
            <a:r>
              <a:rPr lang="en" sz="1100" dirty="0">
                <a:solidFill>
                  <a:schemeClr val="dk1"/>
                </a:solidFill>
                <a:latin typeface="Arial"/>
                <a:ea typeface="Arial"/>
                <a:cs typeface="Arial"/>
                <a:sym typeface="Arial"/>
              </a:rPr>
              <a:t>: Rehabilitated students who have regained trust and lower penalty levels might require fewer confirmations, making it slightly easier for them to avoid being caught.</a:t>
            </a:r>
            <a:endParaRPr sz="1100" dirty="0">
              <a:solidFill>
                <a:schemeClr val="dk1"/>
              </a:solidFill>
              <a:latin typeface="Arial"/>
              <a:ea typeface="Arial"/>
              <a:cs typeface="Arial"/>
              <a:sym typeface="Arial"/>
            </a:endParaRPr>
          </a:p>
          <a:p>
            <a:pPr marL="0" lvl="0" indent="0" algn="l" rtl="0">
              <a:lnSpc>
                <a:spcPct val="115000"/>
              </a:lnSpc>
              <a:spcBef>
                <a:spcPts val="1200"/>
              </a:spcBef>
              <a:spcAft>
                <a:spcPts val="1200"/>
              </a:spcAft>
              <a:buNone/>
            </a:pPr>
            <a:endParaRPr sz="1100" b="1" dirty="0">
              <a:solidFill>
                <a:schemeClr val="dk1"/>
              </a:solidFill>
              <a:latin typeface="Arial"/>
              <a:ea typeface="Arial"/>
              <a:cs typeface="Arial"/>
              <a:sym typeface="Arial"/>
            </a:endParaRPr>
          </a:p>
        </p:txBody>
      </p:sp>
      <p:sp>
        <p:nvSpPr>
          <p:cNvPr id="1028" name="Google Shape;1028;p139"/>
          <p:cNvSpPr txBox="1">
            <a:spLocks noGrp="1"/>
          </p:cNvSpPr>
          <p:nvPr>
            <p:ph type="title"/>
          </p:nvPr>
        </p:nvSpPr>
        <p:spPr>
          <a:xfrm>
            <a:off x="2547100" y="327125"/>
            <a:ext cx="6326700" cy="662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Impact on results</a:t>
            </a:r>
            <a:endParaRPr/>
          </a:p>
        </p:txBody>
      </p:sp>
      <p:sp>
        <p:nvSpPr>
          <p:cNvPr id="1029" name="Google Shape;1029;p139"/>
          <p:cNvSpPr txBox="1">
            <a:spLocks noGrp="1"/>
          </p:cNvSpPr>
          <p:nvPr>
            <p:ph type="subTitle" idx="3"/>
          </p:nvPr>
        </p:nvSpPr>
        <p:spPr>
          <a:xfrm>
            <a:off x="274950" y="284775"/>
            <a:ext cx="2096400" cy="70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Modifications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40"/>
          <p:cNvSpPr txBox="1">
            <a:spLocks noGrp="1"/>
          </p:cNvSpPr>
          <p:nvPr>
            <p:ph type="title"/>
          </p:nvPr>
        </p:nvSpPr>
        <p:spPr>
          <a:xfrm>
            <a:off x="272650" y="327115"/>
            <a:ext cx="8601300" cy="8400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 sz="4200"/>
              <a:t>SUMMARY</a:t>
            </a:r>
            <a:endParaRPr sz="4200"/>
          </a:p>
        </p:txBody>
      </p:sp>
      <p:sp>
        <p:nvSpPr>
          <p:cNvPr id="1035" name="Google Shape;1035;p140"/>
          <p:cNvSpPr txBox="1">
            <a:spLocks noGrp="1"/>
          </p:cNvSpPr>
          <p:nvPr>
            <p:ph type="subTitle" idx="1"/>
          </p:nvPr>
        </p:nvSpPr>
        <p:spPr>
          <a:xfrm flipH="1">
            <a:off x="-172350" y="1348072"/>
            <a:ext cx="1563900" cy="54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036" name="Google Shape;1036;p140"/>
          <p:cNvSpPr txBox="1">
            <a:spLocks noGrp="1"/>
          </p:cNvSpPr>
          <p:nvPr>
            <p:ph type="subTitle" idx="2"/>
          </p:nvPr>
        </p:nvSpPr>
        <p:spPr>
          <a:xfrm flipH="1">
            <a:off x="-172350" y="2829197"/>
            <a:ext cx="1563900" cy="54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1037" name="Google Shape;1037;p140"/>
          <p:cNvSpPr txBox="1">
            <a:spLocks noGrp="1"/>
          </p:cNvSpPr>
          <p:nvPr>
            <p:ph type="subTitle" idx="3"/>
          </p:nvPr>
        </p:nvSpPr>
        <p:spPr>
          <a:xfrm flipH="1">
            <a:off x="-172350" y="4315497"/>
            <a:ext cx="1563900" cy="54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1038" name="Google Shape;1038;p140"/>
          <p:cNvSpPr txBox="1">
            <a:spLocks noGrp="1"/>
          </p:cNvSpPr>
          <p:nvPr>
            <p:ph type="body" idx="4"/>
          </p:nvPr>
        </p:nvSpPr>
        <p:spPr>
          <a:xfrm>
            <a:off x="1134750" y="1348075"/>
            <a:ext cx="5434200" cy="1300200"/>
          </a:xfrm>
          <a:prstGeom prst="rect">
            <a:avLst/>
          </a:prstGeom>
        </p:spPr>
        <p:txBody>
          <a:bodyPr spcFirstLastPara="1" wrap="square" lIns="91425" tIns="91425" rIns="91425" bIns="91425" anchor="ctr" anchorCtr="0">
            <a:normAutofit fontScale="92500" lnSpcReduction="10000"/>
          </a:bodyPr>
          <a:lstStyle/>
          <a:p>
            <a:pPr marL="0" lvl="0" indent="0" algn="l" rtl="0">
              <a:lnSpc>
                <a:spcPct val="115000"/>
              </a:lnSpc>
              <a:spcBef>
                <a:spcPts val="1200"/>
              </a:spcBef>
              <a:spcAft>
                <a:spcPts val="1200"/>
              </a:spcAft>
              <a:buNone/>
            </a:pPr>
            <a:r>
              <a:rPr lang="en" sz="1300" b="1">
                <a:solidFill>
                  <a:schemeClr val="dk1"/>
                </a:solidFill>
                <a:latin typeface="Arial"/>
                <a:ea typeface="Arial"/>
                <a:cs typeface="Arial"/>
                <a:sym typeface="Arial"/>
              </a:rPr>
              <a:t>Increased penalties and reduced trust for colluding students</a:t>
            </a:r>
            <a:r>
              <a:rPr lang="en" sz="1300">
                <a:solidFill>
                  <a:schemeClr val="dk1"/>
                </a:solidFill>
                <a:latin typeface="Arial"/>
                <a:ea typeface="Arial"/>
                <a:cs typeface="Arial"/>
                <a:sym typeface="Arial"/>
              </a:rPr>
              <a:t>: Escalating penalties deter collusion by imposing higher confirmation requirements for students with reduced trust, leading to fewer successful false confirmations and increased penalties in the heatmaps.</a:t>
            </a:r>
            <a:endParaRPr sz="1300">
              <a:solidFill>
                <a:schemeClr val="dk1"/>
              </a:solidFill>
            </a:endParaRPr>
          </a:p>
        </p:txBody>
      </p:sp>
      <p:sp>
        <p:nvSpPr>
          <p:cNvPr id="1039" name="Google Shape;1039;p140"/>
          <p:cNvSpPr txBox="1">
            <a:spLocks noGrp="1"/>
          </p:cNvSpPr>
          <p:nvPr>
            <p:ph type="body" idx="5"/>
          </p:nvPr>
        </p:nvSpPr>
        <p:spPr>
          <a:xfrm>
            <a:off x="1134750" y="2988526"/>
            <a:ext cx="5434200" cy="11436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sz="1300" b="1">
                <a:solidFill>
                  <a:schemeClr val="dk1"/>
                </a:solidFill>
                <a:latin typeface="Arial"/>
                <a:ea typeface="Arial"/>
                <a:cs typeface="Arial"/>
                <a:sym typeface="Arial"/>
              </a:rPr>
              <a:t>Gradual decline in false positives and increase in penalties</a:t>
            </a:r>
            <a:r>
              <a:rPr lang="en" sz="1300">
                <a:solidFill>
                  <a:schemeClr val="dk1"/>
                </a:solidFill>
                <a:latin typeface="Arial"/>
                <a:ea typeface="Arial"/>
                <a:cs typeface="Arial"/>
                <a:sym typeface="Arial"/>
              </a:rPr>
              <a:t>: As colluding students receive more penalties, the system becomes increasingly effective at detecting and preventing collusion, leading to a reduction in false positives and an increase in penalties over time.</a:t>
            </a:r>
            <a:endParaRPr sz="1300">
              <a:solidFill>
                <a:schemeClr val="dk1"/>
              </a:solidFill>
              <a:latin typeface="Arial"/>
              <a:ea typeface="Arial"/>
              <a:cs typeface="Arial"/>
              <a:sym typeface="Arial"/>
            </a:endParaRPr>
          </a:p>
          <a:p>
            <a:pPr marL="0" lvl="0" indent="0" algn="ctr" rtl="0">
              <a:spcBef>
                <a:spcPts val="1200"/>
              </a:spcBef>
              <a:spcAft>
                <a:spcPts val="0"/>
              </a:spcAft>
              <a:buNone/>
            </a:pPr>
            <a:endParaRPr sz="1300">
              <a:solidFill>
                <a:schemeClr val="dk1"/>
              </a:solidFill>
            </a:endParaRPr>
          </a:p>
        </p:txBody>
      </p:sp>
      <p:sp>
        <p:nvSpPr>
          <p:cNvPr id="1040" name="Google Shape;1040;p140"/>
          <p:cNvSpPr txBox="1">
            <a:spLocks noGrp="1"/>
          </p:cNvSpPr>
          <p:nvPr>
            <p:ph type="body" idx="6"/>
          </p:nvPr>
        </p:nvSpPr>
        <p:spPr>
          <a:xfrm>
            <a:off x="1134750" y="4663974"/>
            <a:ext cx="5434200" cy="606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sz="900" b="1" dirty="0">
                <a:solidFill>
                  <a:schemeClr val="dk1"/>
                </a:solidFill>
                <a:latin typeface="Arial"/>
                <a:ea typeface="Arial"/>
                <a:cs typeface="Arial"/>
                <a:sym typeface="Arial"/>
              </a:rPr>
              <a:t>Rehabilitation allows for recovery</a:t>
            </a:r>
            <a:r>
              <a:rPr lang="en" sz="900" dirty="0">
                <a:solidFill>
                  <a:schemeClr val="dk1"/>
                </a:solidFill>
                <a:latin typeface="Arial"/>
                <a:ea typeface="Arial"/>
                <a:cs typeface="Arial"/>
                <a:sym typeface="Arial"/>
              </a:rPr>
              <a:t>: The system provides a realistic mechanism for students to regain trust and reduce penalty levels if they avoid penalties, adding variability to the heatmaps and enabling some students to avoid detection.</a:t>
            </a:r>
            <a:endParaRPr sz="900" dirty="0">
              <a:solidFill>
                <a:schemeClr val="dk1"/>
              </a:solidFill>
              <a:latin typeface="Arial"/>
              <a:ea typeface="Arial"/>
              <a:cs typeface="Arial"/>
              <a:sym typeface="Arial"/>
            </a:endParaRPr>
          </a:p>
          <a:p>
            <a:pPr marL="0" lvl="0" indent="0" algn="ctr" rtl="0">
              <a:spcBef>
                <a:spcPts val="1200"/>
              </a:spcBef>
              <a:spcAft>
                <a:spcPts val="0"/>
              </a:spcAft>
              <a:buNone/>
            </a:pPr>
            <a:endParaRPr sz="900" dirty="0">
              <a:solidFill>
                <a:schemeClr val="dk1"/>
              </a:solidFill>
            </a:endParaRPr>
          </a:p>
        </p:txBody>
      </p:sp>
      <p:pic>
        <p:nvPicPr>
          <p:cNvPr id="1041" name="Google Shape;1041;p140"/>
          <p:cNvPicPr preferRelativeResize="0">
            <a:picLocks noGrp="1"/>
          </p:cNvPicPr>
          <p:nvPr>
            <p:ph type="pic" idx="7"/>
          </p:nvPr>
        </p:nvPicPr>
        <p:blipFill rotWithShape="1">
          <a:blip r:embed="rId3">
            <a:alphaModFix/>
          </a:blip>
          <a:srcRect l="1858" t="-29038" r="1858" b="-29038"/>
          <a:stretch/>
        </p:blipFill>
        <p:spPr>
          <a:xfrm>
            <a:off x="6777400" y="1352225"/>
            <a:ext cx="2096400" cy="3510600"/>
          </a:xfrm>
          <a:prstGeom prst="roundRect">
            <a:avLst>
              <a:gd name="adj" fmla="val 16667"/>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14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047" name="Google Shape;1047;p14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048" name="Google Shape;1048;p141"/>
          <p:cNvPicPr preferRelativeResize="0"/>
          <p:nvPr/>
        </p:nvPicPr>
        <p:blipFill>
          <a:blip r:embed="rId3">
            <a:alphaModFix/>
          </a:blip>
          <a:stretch>
            <a:fillRect/>
          </a:stretch>
        </p:blipFill>
        <p:spPr>
          <a:xfrm>
            <a:off x="0" y="0"/>
            <a:ext cx="3308250" cy="2141875"/>
          </a:xfrm>
          <a:prstGeom prst="rect">
            <a:avLst/>
          </a:prstGeom>
          <a:noFill/>
          <a:ln>
            <a:noFill/>
          </a:ln>
        </p:spPr>
      </p:pic>
      <p:pic>
        <p:nvPicPr>
          <p:cNvPr id="1049" name="Google Shape;1049;p141"/>
          <p:cNvPicPr preferRelativeResize="0"/>
          <p:nvPr/>
        </p:nvPicPr>
        <p:blipFill>
          <a:blip r:embed="rId4">
            <a:alphaModFix/>
          </a:blip>
          <a:stretch>
            <a:fillRect/>
          </a:stretch>
        </p:blipFill>
        <p:spPr>
          <a:xfrm>
            <a:off x="3308250" y="0"/>
            <a:ext cx="3096974" cy="1960425"/>
          </a:xfrm>
          <a:prstGeom prst="rect">
            <a:avLst/>
          </a:prstGeom>
          <a:noFill/>
          <a:ln>
            <a:noFill/>
          </a:ln>
        </p:spPr>
      </p:pic>
      <p:pic>
        <p:nvPicPr>
          <p:cNvPr id="1050" name="Google Shape;1050;p141"/>
          <p:cNvPicPr preferRelativeResize="0"/>
          <p:nvPr/>
        </p:nvPicPr>
        <p:blipFill>
          <a:blip r:embed="rId5">
            <a:alphaModFix/>
          </a:blip>
          <a:stretch>
            <a:fillRect/>
          </a:stretch>
        </p:blipFill>
        <p:spPr>
          <a:xfrm>
            <a:off x="6252566" y="0"/>
            <a:ext cx="2969184" cy="1960425"/>
          </a:xfrm>
          <a:prstGeom prst="rect">
            <a:avLst/>
          </a:prstGeom>
          <a:noFill/>
          <a:ln>
            <a:noFill/>
          </a:ln>
        </p:spPr>
      </p:pic>
      <p:pic>
        <p:nvPicPr>
          <p:cNvPr id="1051" name="Google Shape;1051;p141"/>
          <p:cNvPicPr preferRelativeResize="0"/>
          <p:nvPr/>
        </p:nvPicPr>
        <p:blipFill>
          <a:blip r:embed="rId6">
            <a:alphaModFix/>
          </a:blip>
          <a:stretch>
            <a:fillRect/>
          </a:stretch>
        </p:blipFill>
        <p:spPr>
          <a:xfrm>
            <a:off x="202575" y="2293050"/>
            <a:ext cx="3913500" cy="2540025"/>
          </a:xfrm>
          <a:prstGeom prst="rect">
            <a:avLst/>
          </a:prstGeom>
          <a:noFill/>
          <a:ln>
            <a:noFill/>
          </a:ln>
        </p:spPr>
      </p:pic>
      <p:pic>
        <p:nvPicPr>
          <p:cNvPr id="1052" name="Google Shape;1052;p141"/>
          <p:cNvPicPr preferRelativeResize="0"/>
          <p:nvPr/>
        </p:nvPicPr>
        <p:blipFill>
          <a:blip r:embed="rId7">
            <a:alphaModFix/>
          </a:blip>
          <a:stretch>
            <a:fillRect/>
          </a:stretch>
        </p:blipFill>
        <p:spPr>
          <a:xfrm>
            <a:off x="4178900" y="2141865"/>
            <a:ext cx="4459124" cy="289413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4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058" name="Google Shape;1058;p14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059" name="Google Shape;1059;p142"/>
          <p:cNvPicPr preferRelativeResize="0"/>
          <p:nvPr/>
        </p:nvPicPr>
        <p:blipFill>
          <a:blip r:embed="rId3">
            <a:alphaModFix/>
          </a:blip>
          <a:stretch>
            <a:fillRect/>
          </a:stretch>
        </p:blipFill>
        <p:spPr>
          <a:xfrm>
            <a:off x="0" y="0"/>
            <a:ext cx="2992100" cy="1975550"/>
          </a:xfrm>
          <a:prstGeom prst="rect">
            <a:avLst/>
          </a:prstGeom>
          <a:noFill/>
          <a:ln>
            <a:noFill/>
          </a:ln>
        </p:spPr>
      </p:pic>
      <p:pic>
        <p:nvPicPr>
          <p:cNvPr id="1060" name="Google Shape;1060;p142"/>
          <p:cNvPicPr preferRelativeResize="0"/>
          <p:nvPr/>
        </p:nvPicPr>
        <p:blipFill>
          <a:blip r:embed="rId4">
            <a:alphaModFix/>
          </a:blip>
          <a:stretch>
            <a:fillRect/>
          </a:stretch>
        </p:blipFill>
        <p:spPr>
          <a:xfrm>
            <a:off x="2992100" y="0"/>
            <a:ext cx="3105146" cy="1975550"/>
          </a:xfrm>
          <a:prstGeom prst="rect">
            <a:avLst/>
          </a:prstGeom>
          <a:noFill/>
          <a:ln>
            <a:noFill/>
          </a:ln>
        </p:spPr>
      </p:pic>
      <p:pic>
        <p:nvPicPr>
          <p:cNvPr id="1061" name="Google Shape;1061;p142"/>
          <p:cNvPicPr preferRelativeResize="0"/>
          <p:nvPr/>
        </p:nvPicPr>
        <p:blipFill>
          <a:blip r:embed="rId5">
            <a:alphaModFix/>
          </a:blip>
          <a:stretch>
            <a:fillRect/>
          </a:stretch>
        </p:blipFill>
        <p:spPr>
          <a:xfrm>
            <a:off x="6097250" y="9947"/>
            <a:ext cx="3105150" cy="1955652"/>
          </a:xfrm>
          <a:prstGeom prst="rect">
            <a:avLst/>
          </a:prstGeom>
          <a:noFill/>
          <a:ln>
            <a:noFill/>
          </a:ln>
        </p:spPr>
      </p:pic>
      <p:pic>
        <p:nvPicPr>
          <p:cNvPr id="1062" name="Google Shape;1062;p142"/>
          <p:cNvPicPr preferRelativeResize="0"/>
          <p:nvPr/>
        </p:nvPicPr>
        <p:blipFill>
          <a:blip r:embed="rId6">
            <a:alphaModFix/>
          </a:blip>
          <a:stretch>
            <a:fillRect/>
          </a:stretch>
        </p:blipFill>
        <p:spPr>
          <a:xfrm>
            <a:off x="0" y="2115163"/>
            <a:ext cx="4432500" cy="2784526"/>
          </a:xfrm>
          <a:prstGeom prst="rect">
            <a:avLst/>
          </a:prstGeom>
          <a:noFill/>
          <a:ln>
            <a:noFill/>
          </a:ln>
        </p:spPr>
      </p:pic>
      <p:pic>
        <p:nvPicPr>
          <p:cNvPr id="1063" name="Google Shape;1063;p142"/>
          <p:cNvPicPr preferRelativeResize="0"/>
          <p:nvPr/>
        </p:nvPicPr>
        <p:blipFill>
          <a:blip r:embed="rId7">
            <a:alphaModFix/>
          </a:blip>
          <a:stretch>
            <a:fillRect/>
          </a:stretch>
        </p:blipFill>
        <p:spPr>
          <a:xfrm>
            <a:off x="4502300" y="1975550"/>
            <a:ext cx="4519574" cy="30637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14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069" name="Google Shape;1069;p14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070" name="Google Shape;1070;p143"/>
          <p:cNvPicPr preferRelativeResize="0"/>
          <p:nvPr/>
        </p:nvPicPr>
        <p:blipFill>
          <a:blip r:embed="rId3">
            <a:alphaModFix/>
          </a:blip>
          <a:stretch>
            <a:fillRect/>
          </a:stretch>
        </p:blipFill>
        <p:spPr>
          <a:xfrm>
            <a:off x="84925" y="85675"/>
            <a:ext cx="2908550" cy="1831820"/>
          </a:xfrm>
          <a:prstGeom prst="rect">
            <a:avLst/>
          </a:prstGeom>
          <a:noFill/>
          <a:ln>
            <a:noFill/>
          </a:ln>
        </p:spPr>
      </p:pic>
      <p:pic>
        <p:nvPicPr>
          <p:cNvPr id="1071" name="Google Shape;1071;p143"/>
          <p:cNvPicPr preferRelativeResize="0"/>
          <p:nvPr/>
        </p:nvPicPr>
        <p:blipFill>
          <a:blip r:embed="rId4">
            <a:alphaModFix/>
          </a:blip>
          <a:stretch>
            <a:fillRect/>
          </a:stretch>
        </p:blipFill>
        <p:spPr>
          <a:xfrm>
            <a:off x="3041350" y="85675"/>
            <a:ext cx="2908550" cy="1934375"/>
          </a:xfrm>
          <a:prstGeom prst="rect">
            <a:avLst/>
          </a:prstGeom>
          <a:noFill/>
          <a:ln>
            <a:noFill/>
          </a:ln>
        </p:spPr>
      </p:pic>
      <p:pic>
        <p:nvPicPr>
          <p:cNvPr id="1072" name="Google Shape;1072;p143"/>
          <p:cNvPicPr preferRelativeResize="0"/>
          <p:nvPr/>
        </p:nvPicPr>
        <p:blipFill>
          <a:blip r:embed="rId5">
            <a:alphaModFix/>
          </a:blip>
          <a:stretch>
            <a:fillRect/>
          </a:stretch>
        </p:blipFill>
        <p:spPr>
          <a:xfrm>
            <a:off x="6122550" y="117850"/>
            <a:ext cx="2908550" cy="1822507"/>
          </a:xfrm>
          <a:prstGeom prst="rect">
            <a:avLst/>
          </a:prstGeom>
          <a:noFill/>
          <a:ln>
            <a:noFill/>
          </a:ln>
        </p:spPr>
      </p:pic>
      <p:pic>
        <p:nvPicPr>
          <p:cNvPr id="1073" name="Google Shape;1073;p143"/>
          <p:cNvPicPr preferRelativeResize="0"/>
          <p:nvPr/>
        </p:nvPicPr>
        <p:blipFill>
          <a:blip r:embed="rId6">
            <a:alphaModFix/>
          </a:blip>
          <a:stretch>
            <a:fillRect/>
          </a:stretch>
        </p:blipFill>
        <p:spPr>
          <a:xfrm>
            <a:off x="160525" y="2094425"/>
            <a:ext cx="4259274" cy="2723475"/>
          </a:xfrm>
          <a:prstGeom prst="rect">
            <a:avLst/>
          </a:prstGeom>
          <a:noFill/>
          <a:ln>
            <a:noFill/>
          </a:ln>
        </p:spPr>
      </p:pic>
      <p:pic>
        <p:nvPicPr>
          <p:cNvPr id="1074" name="Google Shape;1074;p143"/>
          <p:cNvPicPr preferRelativeResize="0"/>
          <p:nvPr/>
        </p:nvPicPr>
        <p:blipFill>
          <a:blip r:embed="rId7">
            <a:alphaModFix/>
          </a:blip>
          <a:stretch>
            <a:fillRect/>
          </a:stretch>
        </p:blipFill>
        <p:spPr>
          <a:xfrm>
            <a:off x="4572000" y="2020050"/>
            <a:ext cx="4459099" cy="3001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pic>
        <p:nvPicPr>
          <p:cNvPr id="568" name="Google Shape;568;p83"/>
          <p:cNvPicPr preferRelativeResize="0"/>
          <p:nvPr/>
        </p:nvPicPr>
        <p:blipFill>
          <a:blip r:embed="rId3">
            <a:alphaModFix/>
          </a:blip>
          <a:stretch>
            <a:fillRect/>
          </a:stretch>
        </p:blipFill>
        <p:spPr>
          <a:xfrm>
            <a:off x="750163" y="152400"/>
            <a:ext cx="7643663" cy="483870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44"/>
          <p:cNvSpPr txBox="1">
            <a:spLocks noGrp="1"/>
          </p:cNvSpPr>
          <p:nvPr>
            <p:ph type="body" idx="1"/>
          </p:nvPr>
        </p:nvSpPr>
        <p:spPr>
          <a:xfrm>
            <a:off x="202650" y="1116497"/>
            <a:ext cx="8738700" cy="35982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1200"/>
              </a:spcBef>
              <a:spcAft>
                <a:spcPts val="0"/>
              </a:spcAft>
              <a:buClr>
                <a:schemeClr val="dk1"/>
              </a:buClr>
              <a:buSzPts val="1200"/>
              <a:buFont typeface="Arial"/>
              <a:buAutoNum type="arabicPeriod"/>
            </a:pPr>
            <a:r>
              <a:rPr lang="en" sz="1200" b="1" dirty="0">
                <a:solidFill>
                  <a:schemeClr val="dk1"/>
                </a:solidFill>
                <a:latin typeface="Arial"/>
                <a:ea typeface="Arial"/>
                <a:cs typeface="Arial"/>
                <a:sym typeface="Arial"/>
              </a:rPr>
              <a:t>Network Structure Analysis</a:t>
            </a:r>
            <a:r>
              <a:rPr lang="en" sz="1200" dirty="0">
                <a:solidFill>
                  <a:schemeClr val="dk1"/>
                </a:solidFill>
                <a:latin typeface="Arial"/>
                <a:ea typeface="Arial"/>
                <a:cs typeface="Arial"/>
                <a:sym typeface="Arial"/>
              </a:rPr>
              <a:t>:</a:t>
            </a:r>
            <a:endParaRPr sz="1200" dirty="0">
              <a:solidFill>
                <a:schemeClr val="dk1"/>
              </a:solidFill>
              <a:latin typeface="Arial"/>
              <a:ea typeface="Arial"/>
              <a:cs typeface="Arial"/>
              <a:sym typeface="Arial"/>
            </a:endParaRPr>
          </a:p>
          <a:p>
            <a:pPr marL="914400" lvl="1" indent="-304800" algn="l" rtl="0">
              <a:lnSpc>
                <a:spcPct val="115000"/>
              </a:lnSpc>
              <a:spcBef>
                <a:spcPts val="0"/>
              </a:spcBef>
              <a:spcAft>
                <a:spcPts val="0"/>
              </a:spcAft>
              <a:buClr>
                <a:schemeClr val="dk1"/>
              </a:buClr>
              <a:buSzPts val="1200"/>
              <a:buFont typeface="Arial"/>
              <a:buChar char="○"/>
            </a:pPr>
            <a:r>
              <a:rPr lang="en" sz="1200" b="1" dirty="0">
                <a:solidFill>
                  <a:schemeClr val="dk1"/>
                </a:solidFill>
                <a:latin typeface="Arial"/>
                <a:ea typeface="Arial"/>
                <a:cs typeface="Arial"/>
                <a:sym typeface="Arial"/>
              </a:rPr>
              <a:t>Modularity</a:t>
            </a:r>
            <a:r>
              <a:rPr lang="en" sz="1200" dirty="0">
                <a:solidFill>
                  <a:schemeClr val="dk1"/>
                </a:solidFill>
                <a:latin typeface="Arial"/>
                <a:ea typeface="Arial"/>
                <a:cs typeface="Arial"/>
                <a:sym typeface="Arial"/>
              </a:rPr>
              <a:t>: Measures the strength of the community structure. A high modularity value indicates strong community structure, meaning nodes within the same community are more tightly connected.</a:t>
            </a:r>
            <a:endParaRPr sz="1200" dirty="0">
              <a:solidFill>
                <a:schemeClr val="dk1"/>
              </a:solidFill>
              <a:latin typeface="Arial"/>
              <a:ea typeface="Arial"/>
              <a:cs typeface="Arial"/>
              <a:sym typeface="Arial"/>
            </a:endParaRPr>
          </a:p>
          <a:p>
            <a:pPr marL="914400" lvl="1" indent="-304800" algn="l" rtl="0">
              <a:lnSpc>
                <a:spcPct val="115000"/>
              </a:lnSpc>
              <a:spcBef>
                <a:spcPts val="0"/>
              </a:spcBef>
              <a:spcAft>
                <a:spcPts val="0"/>
              </a:spcAft>
              <a:buClr>
                <a:schemeClr val="dk1"/>
              </a:buClr>
              <a:buSzPts val="1200"/>
              <a:buFont typeface="Arial"/>
              <a:buChar char="○"/>
            </a:pPr>
            <a:r>
              <a:rPr lang="en" sz="1200" b="1" dirty="0">
                <a:solidFill>
                  <a:schemeClr val="dk1"/>
                </a:solidFill>
                <a:latin typeface="Arial"/>
                <a:ea typeface="Arial"/>
                <a:cs typeface="Arial"/>
                <a:sym typeface="Arial"/>
              </a:rPr>
              <a:t>Average Path Length</a:t>
            </a:r>
            <a:r>
              <a:rPr lang="en" sz="1200" dirty="0">
                <a:solidFill>
                  <a:schemeClr val="dk1"/>
                </a:solidFill>
                <a:latin typeface="Arial"/>
                <a:ea typeface="Arial"/>
                <a:cs typeface="Arial"/>
                <a:sym typeface="Arial"/>
              </a:rPr>
              <a:t>: The average shortest path length between nodes. For disconnected graphs, this is computed for each connected component and averaged.</a:t>
            </a:r>
            <a:endParaRPr sz="1200" dirty="0">
              <a:solidFill>
                <a:schemeClr val="dk1"/>
              </a:solidFill>
              <a:latin typeface="Arial"/>
              <a:ea typeface="Arial"/>
              <a:cs typeface="Arial"/>
              <a:sym typeface="Arial"/>
            </a:endParaRPr>
          </a:p>
          <a:p>
            <a:pPr marL="914400" lvl="1" indent="-304800" algn="l" rtl="0">
              <a:lnSpc>
                <a:spcPct val="115000"/>
              </a:lnSpc>
              <a:spcBef>
                <a:spcPts val="0"/>
              </a:spcBef>
              <a:spcAft>
                <a:spcPts val="0"/>
              </a:spcAft>
              <a:buClr>
                <a:schemeClr val="dk1"/>
              </a:buClr>
              <a:buSzPts val="1200"/>
              <a:buFont typeface="Arial"/>
              <a:buChar char="○"/>
            </a:pPr>
            <a:r>
              <a:rPr lang="en" sz="1200" b="1" dirty="0">
                <a:solidFill>
                  <a:schemeClr val="dk1"/>
                </a:solidFill>
                <a:latin typeface="Arial"/>
                <a:ea typeface="Arial"/>
                <a:cs typeface="Arial"/>
                <a:sym typeface="Arial"/>
              </a:rPr>
              <a:t>Clustering Coefficient</a:t>
            </a:r>
            <a:r>
              <a:rPr lang="en" sz="1200" dirty="0">
                <a:solidFill>
                  <a:schemeClr val="dk1"/>
                </a:solidFill>
                <a:latin typeface="Arial"/>
                <a:ea typeface="Arial"/>
                <a:cs typeface="Arial"/>
                <a:sym typeface="Arial"/>
              </a:rPr>
              <a:t>: Measures how tightly nodes are clustered within communities, indicating the “tightness” of social groups.</a:t>
            </a:r>
            <a:endParaRPr sz="1200" dirty="0">
              <a:solidFill>
                <a:schemeClr val="dk1"/>
              </a:solidFill>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AutoNum type="arabicPeriod"/>
            </a:pPr>
            <a:r>
              <a:rPr lang="en" sz="1200" b="1" dirty="0">
                <a:solidFill>
                  <a:schemeClr val="dk1"/>
                </a:solidFill>
                <a:latin typeface="Arial"/>
                <a:ea typeface="Arial"/>
                <a:cs typeface="Arial"/>
                <a:sym typeface="Arial"/>
              </a:rPr>
              <a:t>Community Stability Analysis</a:t>
            </a:r>
            <a:r>
              <a:rPr lang="en" sz="1200" dirty="0">
                <a:solidFill>
                  <a:schemeClr val="dk1"/>
                </a:solidFill>
                <a:latin typeface="Arial"/>
                <a:ea typeface="Arial"/>
                <a:cs typeface="Arial"/>
                <a:sym typeface="Arial"/>
              </a:rPr>
              <a:t>:</a:t>
            </a:r>
            <a:endParaRPr sz="1200" dirty="0">
              <a:solidFill>
                <a:schemeClr val="dk1"/>
              </a:solidFill>
              <a:latin typeface="Arial"/>
              <a:ea typeface="Arial"/>
              <a:cs typeface="Arial"/>
              <a:sym typeface="Arial"/>
            </a:endParaRPr>
          </a:p>
          <a:p>
            <a:pPr marL="914400" lvl="1" indent="-304800" algn="l" rtl="0">
              <a:lnSpc>
                <a:spcPct val="115000"/>
              </a:lnSpc>
              <a:spcBef>
                <a:spcPts val="0"/>
              </a:spcBef>
              <a:spcAft>
                <a:spcPts val="0"/>
              </a:spcAft>
              <a:buClr>
                <a:schemeClr val="dk1"/>
              </a:buClr>
              <a:buSzPts val="1200"/>
              <a:buFont typeface="Arial"/>
              <a:buChar char="○"/>
            </a:pPr>
            <a:r>
              <a:rPr lang="en" sz="1200" dirty="0">
                <a:solidFill>
                  <a:schemeClr val="dk1"/>
                </a:solidFill>
                <a:latin typeface="Arial"/>
                <a:ea typeface="Arial"/>
                <a:cs typeface="Arial"/>
                <a:sym typeface="Arial"/>
              </a:rPr>
              <a:t>Tracks stability by comparing communities detected in successive rounds.</a:t>
            </a:r>
            <a:endParaRPr sz="1200" dirty="0">
              <a:solidFill>
                <a:schemeClr val="dk1"/>
              </a:solidFill>
              <a:latin typeface="Arial"/>
              <a:ea typeface="Arial"/>
              <a:cs typeface="Arial"/>
              <a:sym typeface="Arial"/>
            </a:endParaRPr>
          </a:p>
          <a:p>
            <a:pPr marL="914400" lvl="1" indent="-304800" algn="l" rtl="0">
              <a:lnSpc>
                <a:spcPct val="115000"/>
              </a:lnSpc>
              <a:spcBef>
                <a:spcPts val="0"/>
              </a:spcBef>
              <a:spcAft>
                <a:spcPts val="0"/>
              </a:spcAft>
              <a:buClr>
                <a:schemeClr val="dk1"/>
              </a:buClr>
              <a:buSzPts val="1200"/>
              <a:buFont typeface="Arial"/>
              <a:buChar char="○"/>
            </a:pPr>
            <a:r>
              <a:rPr lang="en" sz="1200" dirty="0">
                <a:solidFill>
                  <a:schemeClr val="dk1"/>
                </a:solidFill>
                <a:latin typeface="Arial"/>
                <a:ea typeface="Arial"/>
                <a:cs typeface="Arial"/>
                <a:sym typeface="Arial"/>
              </a:rPr>
              <a:t>A </a:t>
            </a:r>
            <a:r>
              <a:rPr lang="en" sz="1200" b="1" dirty="0">
                <a:solidFill>
                  <a:schemeClr val="dk1"/>
                </a:solidFill>
                <a:latin typeface="Arial"/>
                <a:ea typeface="Arial"/>
                <a:cs typeface="Arial"/>
                <a:sym typeface="Arial"/>
              </a:rPr>
              <a:t>Community Stability Score</a:t>
            </a:r>
            <a:r>
              <a:rPr lang="en" sz="1200" dirty="0">
                <a:solidFill>
                  <a:schemeClr val="dk1"/>
                </a:solidFill>
                <a:latin typeface="Arial"/>
                <a:ea typeface="Arial"/>
                <a:cs typeface="Arial"/>
                <a:sym typeface="Arial"/>
              </a:rPr>
              <a:t> is computed to see how similar the community structure is over time. Higher stability scores suggest that communities are consistent, while lower scores indicate frequent reorganization of groups, which may impact collusion behavior.</a:t>
            </a:r>
            <a:endParaRPr sz="1200" dirty="0">
              <a:solidFill>
                <a:schemeClr val="dk1"/>
              </a:solidFill>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AutoNum type="arabicPeriod"/>
            </a:pPr>
            <a:r>
              <a:rPr lang="en" sz="1200" b="1" dirty="0">
                <a:solidFill>
                  <a:schemeClr val="dk1"/>
                </a:solidFill>
                <a:latin typeface="Arial"/>
                <a:ea typeface="Arial"/>
                <a:cs typeface="Arial"/>
                <a:sym typeface="Arial"/>
              </a:rPr>
              <a:t>Network Visualization</a:t>
            </a:r>
            <a:r>
              <a:rPr lang="en" sz="1200" dirty="0">
                <a:solidFill>
                  <a:schemeClr val="dk1"/>
                </a:solidFill>
                <a:latin typeface="Arial"/>
                <a:ea typeface="Arial"/>
                <a:cs typeface="Arial"/>
                <a:sym typeface="Arial"/>
              </a:rPr>
              <a:t>:</a:t>
            </a:r>
            <a:endParaRPr sz="1200" dirty="0">
              <a:solidFill>
                <a:schemeClr val="dk1"/>
              </a:solidFill>
              <a:latin typeface="Arial"/>
              <a:ea typeface="Arial"/>
              <a:cs typeface="Arial"/>
              <a:sym typeface="Arial"/>
            </a:endParaRPr>
          </a:p>
          <a:p>
            <a:pPr marL="914400" lvl="1" indent="-304800" algn="l" rtl="0">
              <a:lnSpc>
                <a:spcPct val="115000"/>
              </a:lnSpc>
              <a:spcBef>
                <a:spcPts val="0"/>
              </a:spcBef>
              <a:spcAft>
                <a:spcPts val="0"/>
              </a:spcAft>
              <a:buClr>
                <a:schemeClr val="dk1"/>
              </a:buClr>
              <a:buSzPts val="1200"/>
              <a:buFont typeface="Arial"/>
              <a:buChar char="○"/>
            </a:pPr>
            <a:r>
              <a:rPr lang="en" sz="1200" dirty="0">
                <a:solidFill>
                  <a:schemeClr val="dk1"/>
                </a:solidFill>
                <a:latin typeface="Arial"/>
                <a:ea typeface="Arial"/>
                <a:cs typeface="Arial"/>
                <a:sym typeface="Arial"/>
              </a:rPr>
              <a:t>Visualizes the network structure, highlighting communities with different colors.</a:t>
            </a:r>
            <a:endParaRPr sz="1200" dirty="0">
              <a:solidFill>
                <a:schemeClr val="dk1"/>
              </a:solidFill>
              <a:latin typeface="Arial"/>
              <a:ea typeface="Arial"/>
              <a:cs typeface="Arial"/>
              <a:sym typeface="Arial"/>
            </a:endParaRPr>
          </a:p>
          <a:p>
            <a:pPr marL="914400" lvl="1" indent="-304800" algn="l" rtl="0">
              <a:lnSpc>
                <a:spcPct val="115000"/>
              </a:lnSpc>
              <a:spcBef>
                <a:spcPts val="0"/>
              </a:spcBef>
              <a:spcAft>
                <a:spcPts val="0"/>
              </a:spcAft>
              <a:buClr>
                <a:schemeClr val="dk1"/>
              </a:buClr>
              <a:buSzPts val="1200"/>
              <a:buFont typeface="Arial"/>
              <a:buChar char="○"/>
            </a:pPr>
            <a:r>
              <a:rPr lang="en" sz="1200" dirty="0">
                <a:solidFill>
                  <a:schemeClr val="dk1"/>
                </a:solidFill>
                <a:latin typeface="Arial"/>
                <a:ea typeface="Arial"/>
                <a:cs typeface="Arial"/>
                <a:sym typeface="Arial"/>
              </a:rPr>
              <a:t>The </a:t>
            </a:r>
            <a:r>
              <a:rPr lang="en" sz="1200" dirty="0">
                <a:solidFill>
                  <a:srgbClr val="188038"/>
                </a:solidFill>
                <a:latin typeface="Roboto Mono"/>
                <a:ea typeface="Roboto Mono"/>
                <a:cs typeface="Roboto Mono"/>
                <a:sym typeface="Roboto Mono"/>
              </a:rPr>
              <a:t>visualize_network</a:t>
            </a:r>
            <a:r>
              <a:rPr lang="en" sz="1200" dirty="0">
                <a:solidFill>
                  <a:schemeClr val="dk1"/>
                </a:solidFill>
                <a:latin typeface="Arial"/>
                <a:ea typeface="Arial"/>
                <a:cs typeface="Arial"/>
                <a:sym typeface="Arial"/>
              </a:rPr>
              <a:t> function plots nodes colored by their community membership to show the network's modular structure. This provides a visual sense of the number and size of communities within the network.</a:t>
            </a:r>
            <a:endParaRPr sz="1200" dirty="0">
              <a:solidFill>
                <a:schemeClr val="dk1"/>
              </a:solidFill>
              <a:latin typeface="Arial"/>
              <a:ea typeface="Arial"/>
              <a:cs typeface="Arial"/>
              <a:sym typeface="Arial"/>
            </a:endParaRPr>
          </a:p>
          <a:p>
            <a:pPr marL="1371600" lvl="0" indent="0" algn="l" rtl="0">
              <a:lnSpc>
                <a:spcPct val="115000"/>
              </a:lnSpc>
              <a:spcBef>
                <a:spcPts val="1200"/>
              </a:spcBef>
              <a:spcAft>
                <a:spcPts val="1200"/>
              </a:spcAft>
              <a:buNone/>
            </a:pPr>
            <a:endParaRPr sz="1200" b="1" dirty="0">
              <a:solidFill>
                <a:schemeClr val="dk1"/>
              </a:solidFill>
              <a:latin typeface="Arial"/>
              <a:ea typeface="Arial"/>
              <a:cs typeface="Arial"/>
              <a:sym typeface="Arial"/>
            </a:endParaRPr>
          </a:p>
        </p:txBody>
      </p:sp>
      <p:sp>
        <p:nvSpPr>
          <p:cNvPr id="1080" name="Google Shape;1080;p144"/>
          <p:cNvSpPr txBox="1">
            <a:spLocks noGrp="1"/>
          </p:cNvSpPr>
          <p:nvPr>
            <p:ph type="title"/>
          </p:nvPr>
        </p:nvSpPr>
        <p:spPr>
          <a:xfrm>
            <a:off x="272650" y="327125"/>
            <a:ext cx="5719200" cy="6621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 sz="2900"/>
              <a:t>Network Visualization </a:t>
            </a:r>
            <a:endParaRPr sz="2900"/>
          </a:p>
        </p:txBody>
      </p:sp>
      <p:sp>
        <p:nvSpPr>
          <p:cNvPr id="1081" name="Google Shape;1081;p144"/>
          <p:cNvSpPr txBox="1">
            <a:spLocks noGrp="1"/>
          </p:cNvSpPr>
          <p:nvPr>
            <p:ph type="subTitle" idx="3"/>
          </p:nvPr>
        </p:nvSpPr>
        <p:spPr>
          <a:xfrm>
            <a:off x="6184900" y="284775"/>
            <a:ext cx="2688900" cy="7044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
                <a:solidFill>
                  <a:schemeClr val="dk1"/>
                </a:solidFill>
              </a:rPr>
              <a:t>Modifications</a:t>
            </a:r>
            <a:endParaRPr>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145"/>
          <p:cNvSpPr txBox="1">
            <a:spLocks noGrp="1"/>
          </p:cNvSpPr>
          <p:nvPr>
            <p:ph type="body" idx="1"/>
          </p:nvPr>
        </p:nvSpPr>
        <p:spPr>
          <a:xfrm>
            <a:off x="407897" y="1157070"/>
            <a:ext cx="8060400" cy="34335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1200"/>
              </a:spcBef>
              <a:spcAft>
                <a:spcPts val="0"/>
              </a:spcAft>
              <a:buClr>
                <a:schemeClr val="dk1"/>
              </a:buClr>
              <a:buSzPts val="1500"/>
              <a:buFont typeface="Arial"/>
              <a:buChar char="●"/>
            </a:pPr>
            <a:r>
              <a:rPr lang="en" sz="1500" b="1" dirty="0">
                <a:solidFill>
                  <a:schemeClr val="dk1"/>
                </a:solidFill>
                <a:latin typeface="Arial"/>
                <a:ea typeface="Arial"/>
                <a:cs typeface="Arial"/>
                <a:sym typeface="Arial"/>
              </a:rPr>
              <a:t>Community Colors</a:t>
            </a:r>
            <a:r>
              <a:rPr lang="en" sz="1500" dirty="0">
                <a:solidFill>
                  <a:schemeClr val="dk1"/>
                </a:solidFill>
                <a:latin typeface="Arial"/>
                <a:ea typeface="Arial"/>
                <a:cs typeface="Arial"/>
                <a:sym typeface="Arial"/>
              </a:rPr>
              <a:t>: Different colors represent different communities in the network visualization. Communities are detected using NetworkX's </a:t>
            </a:r>
            <a:r>
              <a:rPr lang="en" sz="1500" dirty="0">
                <a:solidFill>
                  <a:srgbClr val="188038"/>
                </a:solidFill>
                <a:latin typeface="Roboto Mono"/>
                <a:ea typeface="Roboto Mono"/>
                <a:cs typeface="Roboto Mono"/>
                <a:sym typeface="Roboto Mono"/>
              </a:rPr>
              <a:t>greedy_modularity_communities</a:t>
            </a:r>
            <a:r>
              <a:rPr lang="en" sz="1500" dirty="0">
                <a:solidFill>
                  <a:schemeClr val="dk1"/>
                </a:solidFill>
                <a:latin typeface="Arial"/>
                <a:ea typeface="Arial"/>
                <a:cs typeface="Arial"/>
                <a:sym typeface="Arial"/>
              </a:rPr>
              <a:t> function, which groups nodes based on modularity maximization.</a:t>
            </a:r>
            <a:endParaRPr sz="1500" dirty="0">
              <a:solidFill>
                <a:schemeClr val="dk1"/>
              </a:solidFill>
              <a:latin typeface="Arial"/>
              <a:ea typeface="Arial"/>
              <a:cs typeface="Arial"/>
              <a:sym typeface="Arial"/>
            </a:endParaRPr>
          </a:p>
          <a:p>
            <a:pPr marL="457200" lvl="0" indent="-323850" algn="l" rtl="0">
              <a:lnSpc>
                <a:spcPct val="115000"/>
              </a:lnSpc>
              <a:spcBef>
                <a:spcPts val="0"/>
              </a:spcBef>
              <a:spcAft>
                <a:spcPts val="0"/>
              </a:spcAft>
              <a:buClr>
                <a:schemeClr val="dk1"/>
              </a:buClr>
              <a:buSzPts val="1500"/>
              <a:buFont typeface="Arial"/>
              <a:buChar char="●"/>
            </a:pPr>
            <a:r>
              <a:rPr lang="en" sz="1500" b="1" dirty="0">
                <a:solidFill>
                  <a:schemeClr val="dk1"/>
                </a:solidFill>
                <a:latin typeface="Arial"/>
                <a:ea typeface="Arial"/>
                <a:cs typeface="Arial"/>
                <a:sym typeface="Arial"/>
              </a:rPr>
              <a:t>Varying Community Counts (e.g., 6, 7, or 8 communities)</a:t>
            </a:r>
            <a:r>
              <a:rPr lang="en" sz="1500" dirty="0">
                <a:solidFill>
                  <a:schemeClr val="dk1"/>
                </a:solidFill>
                <a:latin typeface="Arial"/>
                <a:ea typeface="Arial"/>
                <a:cs typeface="Arial"/>
                <a:sym typeface="Arial"/>
              </a:rPr>
              <a:t>: The number of communities in each visualization depends on the network structure and randomness in the graph generation. Some rounds may have fewer or more communities due to variations in connections among nodes. For example:</a:t>
            </a:r>
            <a:endParaRPr sz="1500" dirty="0">
              <a:solidFill>
                <a:schemeClr val="dk1"/>
              </a:solidFill>
              <a:latin typeface="Arial"/>
              <a:ea typeface="Arial"/>
              <a:cs typeface="Arial"/>
              <a:sym typeface="Arial"/>
            </a:endParaRPr>
          </a:p>
          <a:p>
            <a:pPr marL="914400" lvl="1" indent="-323850" algn="l" rtl="0">
              <a:lnSpc>
                <a:spcPct val="115000"/>
              </a:lnSpc>
              <a:spcBef>
                <a:spcPts val="0"/>
              </a:spcBef>
              <a:spcAft>
                <a:spcPts val="0"/>
              </a:spcAft>
              <a:buClr>
                <a:schemeClr val="dk1"/>
              </a:buClr>
              <a:buSzPts val="1500"/>
              <a:buFont typeface="Arial"/>
              <a:buChar char="○"/>
            </a:pPr>
            <a:r>
              <a:rPr lang="en" sz="1500" b="1" dirty="0">
                <a:solidFill>
                  <a:schemeClr val="dk1"/>
                </a:solidFill>
                <a:latin typeface="Arial"/>
                <a:ea typeface="Arial"/>
                <a:cs typeface="Arial"/>
                <a:sym typeface="Arial"/>
              </a:rPr>
              <a:t>6 Communities</a:t>
            </a:r>
            <a:r>
              <a:rPr lang="en" sz="1500" dirty="0">
                <a:solidFill>
                  <a:schemeClr val="dk1"/>
                </a:solidFill>
                <a:latin typeface="Arial"/>
                <a:ea typeface="Arial"/>
                <a:cs typeface="Arial"/>
                <a:sym typeface="Arial"/>
              </a:rPr>
              <a:t>: Indicates a network where nodes tend to form a smaller number of tightly connected clusters.</a:t>
            </a:r>
            <a:endParaRPr sz="1500" dirty="0">
              <a:solidFill>
                <a:schemeClr val="dk1"/>
              </a:solidFill>
              <a:latin typeface="Arial"/>
              <a:ea typeface="Arial"/>
              <a:cs typeface="Arial"/>
              <a:sym typeface="Arial"/>
            </a:endParaRPr>
          </a:p>
          <a:p>
            <a:pPr marL="914400" lvl="1" indent="-323850" algn="l" rtl="0">
              <a:lnSpc>
                <a:spcPct val="115000"/>
              </a:lnSpc>
              <a:spcBef>
                <a:spcPts val="0"/>
              </a:spcBef>
              <a:spcAft>
                <a:spcPts val="0"/>
              </a:spcAft>
              <a:buClr>
                <a:schemeClr val="dk1"/>
              </a:buClr>
              <a:buSzPts val="1500"/>
              <a:buFont typeface="Arial"/>
              <a:buChar char="○"/>
            </a:pPr>
            <a:r>
              <a:rPr lang="en" sz="1500" b="1" dirty="0">
                <a:solidFill>
                  <a:schemeClr val="dk1"/>
                </a:solidFill>
                <a:latin typeface="Arial"/>
                <a:ea typeface="Arial"/>
                <a:cs typeface="Arial"/>
                <a:sym typeface="Arial"/>
              </a:rPr>
              <a:t>8 Communities</a:t>
            </a:r>
            <a:r>
              <a:rPr lang="en" sz="1500" dirty="0">
                <a:solidFill>
                  <a:schemeClr val="dk1"/>
                </a:solidFill>
                <a:latin typeface="Arial"/>
                <a:ea typeface="Arial"/>
                <a:cs typeface="Arial"/>
                <a:sym typeface="Arial"/>
              </a:rPr>
              <a:t>: Indicates a more fragmented network, where nodes are divided into more distinct groups, potentially making collusion more challenging if the groups are isolated.</a:t>
            </a:r>
            <a:endParaRPr sz="1500" dirty="0">
              <a:solidFill>
                <a:schemeClr val="dk1"/>
              </a:solidFill>
              <a:latin typeface="Arial"/>
              <a:ea typeface="Arial"/>
              <a:cs typeface="Arial"/>
              <a:sym typeface="Arial"/>
            </a:endParaRPr>
          </a:p>
          <a:p>
            <a:pPr marL="457200" lvl="0" indent="0" algn="l" rtl="0">
              <a:lnSpc>
                <a:spcPct val="115000"/>
              </a:lnSpc>
              <a:spcBef>
                <a:spcPts val="1200"/>
              </a:spcBef>
              <a:spcAft>
                <a:spcPts val="1200"/>
              </a:spcAft>
              <a:buNone/>
            </a:pPr>
            <a:endParaRPr sz="1500" dirty="0">
              <a:solidFill>
                <a:schemeClr val="dk1"/>
              </a:solidFill>
              <a:latin typeface="Arial"/>
              <a:ea typeface="Arial"/>
              <a:cs typeface="Arial"/>
              <a:sym typeface="Arial"/>
            </a:endParaRPr>
          </a:p>
        </p:txBody>
      </p:sp>
      <p:sp>
        <p:nvSpPr>
          <p:cNvPr id="1087" name="Google Shape;1087;p145"/>
          <p:cNvSpPr txBox="1">
            <a:spLocks noGrp="1"/>
          </p:cNvSpPr>
          <p:nvPr>
            <p:ph type="title"/>
          </p:nvPr>
        </p:nvSpPr>
        <p:spPr>
          <a:xfrm>
            <a:off x="272650" y="327125"/>
            <a:ext cx="5719200" cy="6621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 sz="2900"/>
              <a:t>Community Analysis</a:t>
            </a:r>
            <a:endParaRPr sz="2900"/>
          </a:p>
        </p:txBody>
      </p:sp>
      <p:sp>
        <p:nvSpPr>
          <p:cNvPr id="1088" name="Google Shape;1088;p145"/>
          <p:cNvSpPr txBox="1">
            <a:spLocks noGrp="1"/>
          </p:cNvSpPr>
          <p:nvPr>
            <p:ph type="subTitle" idx="3"/>
          </p:nvPr>
        </p:nvSpPr>
        <p:spPr>
          <a:xfrm>
            <a:off x="6184900" y="284775"/>
            <a:ext cx="2688900" cy="7044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
                <a:solidFill>
                  <a:schemeClr val="dk1"/>
                </a:solidFill>
              </a:rPr>
              <a:t>Modifications</a:t>
            </a:r>
            <a:endParaRPr>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pic>
        <p:nvPicPr>
          <p:cNvPr id="1093" name="Google Shape;1093;p146"/>
          <p:cNvPicPr preferRelativeResize="0">
            <a:picLocks noGrp="1"/>
          </p:cNvPicPr>
          <p:nvPr>
            <p:ph type="pic" idx="2"/>
          </p:nvPr>
        </p:nvPicPr>
        <p:blipFill rotWithShape="1">
          <a:blip r:embed="rId3">
            <a:alphaModFix/>
          </a:blip>
          <a:srcRect r="40649"/>
          <a:stretch/>
        </p:blipFill>
        <p:spPr>
          <a:xfrm>
            <a:off x="274950" y="1198650"/>
            <a:ext cx="2096400" cy="3705000"/>
          </a:xfrm>
          <a:prstGeom prst="roundRect">
            <a:avLst>
              <a:gd name="adj" fmla="val 16667"/>
            </a:avLst>
          </a:prstGeom>
        </p:spPr>
      </p:pic>
      <p:sp>
        <p:nvSpPr>
          <p:cNvPr id="1094" name="Google Shape;1094;p146"/>
          <p:cNvSpPr txBox="1">
            <a:spLocks noGrp="1"/>
          </p:cNvSpPr>
          <p:nvPr>
            <p:ph type="body" idx="1"/>
          </p:nvPr>
        </p:nvSpPr>
        <p:spPr>
          <a:xfrm>
            <a:off x="2397750" y="1078800"/>
            <a:ext cx="6471300" cy="3944700"/>
          </a:xfrm>
          <a:prstGeom prst="rect">
            <a:avLst/>
          </a:prstGeom>
        </p:spPr>
        <p:txBody>
          <a:bodyPr spcFirstLastPara="1" wrap="square" lIns="91425" tIns="91425" rIns="91425" bIns="91425" anchor="t" anchorCtr="0">
            <a:normAutofit fontScale="70000" lnSpcReduction="20000"/>
          </a:bodyPr>
          <a:lstStyle/>
          <a:p>
            <a:pPr marL="457200" lvl="0" indent="-277495" algn="l" rtl="0">
              <a:lnSpc>
                <a:spcPct val="115000"/>
              </a:lnSpc>
              <a:spcBef>
                <a:spcPts val="1200"/>
              </a:spcBef>
              <a:spcAft>
                <a:spcPts val="0"/>
              </a:spcAft>
              <a:buClr>
                <a:schemeClr val="dk1"/>
              </a:buClr>
              <a:buSzPct val="100000"/>
              <a:buFont typeface="Arial"/>
              <a:buAutoNum type="arabicPeriod"/>
            </a:pPr>
            <a:r>
              <a:rPr lang="en" sz="1100" b="1" dirty="0">
                <a:solidFill>
                  <a:schemeClr val="dk1"/>
                </a:solidFill>
                <a:latin typeface="Arial"/>
                <a:ea typeface="Arial"/>
                <a:cs typeface="Arial"/>
                <a:sym typeface="Arial"/>
              </a:rPr>
              <a:t>Modularity and Community Size</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914400" lvl="1" indent="-277494" algn="l" rtl="0">
              <a:lnSpc>
                <a:spcPct val="115000"/>
              </a:lnSpc>
              <a:spcBef>
                <a:spcPts val="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High Modularity</a:t>
            </a:r>
            <a:r>
              <a:rPr lang="en" sz="1100" dirty="0">
                <a:solidFill>
                  <a:schemeClr val="dk1"/>
                </a:solidFill>
                <a:latin typeface="Arial"/>
                <a:ea typeface="Arial"/>
                <a:cs typeface="Arial"/>
                <a:sym typeface="Arial"/>
              </a:rPr>
              <a:t>: Indicates well-defined communities. This could lead to higher collusion rates within these groups, as students are more likely to vouch for each other if they are in the same community.</a:t>
            </a:r>
            <a:endParaRPr sz="1100" dirty="0">
              <a:solidFill>
                <a:schemeClr val="dk1"/>
              </a:solidFill>
              <a:latin typeface="Arial"/>
              <a:ea typeface="Arial"/>
              <a:cs typeface="Arial"/>
              <a:sym typeface="Arial"/>
            </a:endParaRPr>
          </a:p>
          <a:p>
            <a:pPr marL="914400" lvl="1" indent="-277494" algn="l" rtl="0">
              <a:lnSpc>
                <a:spcPct val="115000"/>
              </a:lnSpc>
              <a:spcBef>
                <a:spcPts val="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Low Modularity</a:t>
            </a:r>
            <a:r>
              <a:rPr lang="en" sz="1100" dirty="0">
                <a:solidFill>
                  <a:schemeClr val="dk1"/>
                </a:solidFill>
                <a:latin typeface="Arial"/>
                <a:ea typeface="Arial"/>
                <a:cs typeface="Arial"/>
                <a:sym typeface="Arial"/>
              </a:rPr>
              <a:t>: Indicates weak or fragmented communities, reducing the opportunity for collusion since students are less connected.</a:t>
            </a:r>
            <a:endParaRPr sz="1100" dirty="0">
              <a:solidFill>
                <a:schemeClr val="dk1"/>
              </a:solidFill>
              <a:latin typeface="Arial"/>
              <a:ea typeface="Arial"/>
              <a:cs typeface="Arial"/>
              <a:sym typeface="Arial"/>
            </a:endParaRPr>
          </a:p>
          <a:p>
            <a:pPr marL="457200" lvl="0" indent="-277495" algn="l" rtl="0">
              <a:lnSpc>
                <a:spcPct val="115000"/>
              </a:lnSpc>
              <a:spcBef>
                <a:spcPts val="0"/>
              </a:spcBef>
              <a:spcAft>
                <a:spcPts val="0"/>
              </a:spcAft>
              <a:buClr>
                <a:schemeClr val="dk1"/>
              </a:buClr>
              <a:buSzPct val="100000"/>
              <a:buFont typeface="Arial"/>
              <a:buAutoNum type="arabicPeriod"/>
            </a:pPr>
            <a:r>
              <a:rPr lang="en" sz="1100" b="1" dirty="0">
                <a:solidFill>
                  <a:schemeClr val="dk1"/>
                </a:solidFill>
                <a:latin typeface="Arial"/>
                <a:ea typeface="Arial"/>
                <a:cs typeface="Arial"/>
                <a:sym typeface="Arial"/>
              </a:rPr>
              <a:t>Average Path Length</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914400" lvl="1" indent="-277494" algn="l" rtl="0">
              <a:lnSpc>
                <a:spcPct val="115000"/>
              </a:lnSpc>
              <a:spcBef>
                <a:spcPts val="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Shorter Paths</a:t>
            </a:r>
            <a:r>
              <a:rPr lang="en" sz="1100" dirty="0">
                <a:solidFill>
                  <a:schemeClr val="dk1"/>
                </a:solidFill>
                <a:latin typeface="Arial"/>
                <a:ea typeface="Arial"/>
                <a:cs typeface="Arial"/>
                <a:sym typeface="Arial"/>
              </a:rPr>
              <a:t>: Suggests a highly connected network, facilitating collusion since information and confirmations can spread quickly.</a:t>
            </a:r>
            <a:endParaRPr sz="1100" dirty="0">
              <a:solidFill>
                <a:schemeClr val="dk1"/>
              </a:solidFill>
              <a:latin typeface="Arial"/>
              <a:ea typeface="Arial"/>
              <a:cs typeface="Arial"/>
              <a:sym typeface="Arial"/>
            </a:endParaRPr>
          </a:p>
          <a:p>
            <a:pPr marL="914400" lvl="1" indent="-277494" algn="l" rtl="0">
              <a:lnSpc>
                <a:spcPct val="115000"/>
              </a:lnSpc>
              <a:spcBef>
                <a:spcPts val="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Longer Paths</a:t>
            </a:r>
            <a:r>
              <a:rPr lang="en" sz="1100" dirty="0">
                <a:solidFill>
                  <a:schemeClr val="dk1"/>
                </a:solidFill>
                <a:latin typeface="Arial"/>
                <a:ea typeface="Arial"/>
                <a:cs typeface="Arial"/>
                <a:sym typeface="Arial"/>
              </a:rPr>
              <a:t>: Indicates a sparse network, where nodes are not as connected. This can hinder collusion, especially between distant groups, as it becomes harder to gather confirmations across communities.</a:t>
            </a:r>
            <a:endParaRPr sz="1100" dirty="0">
              <a:solidFill>
                <a:schemeClr val="dk1"/>
              </a:solidFill>
              <a:latin typeface="Arial"/>
              <a:ea typeface="Arial"/>
              <a:cs typeface="Arial"/>
              <a:sym typeface="Arial"/>
            </a:endParaRPr>
          </a:p>
          <a:p>
            <a:pPr marL="457200" lvl="0" indent="-277495" algn="l" rtl="0">
              <a:lnSpc>
                <a:spcPct val="115000"/>
              </a:lnSpc>
              <a:spcBef>
                <a:spcPts val="0"/>
              </a:spcBef>
              <a:spcAft>
                <a:spcPts val="0"/>
              </a:spcAft>
              <a:buClr>
                <a:schemeClr val="dk1"/>
              </a:buClr>
              <a:buSzPct val="100000"/>
              <a:buFont typeface="Arial"/>
              <a:buAutoNum type="arabicPeriod"/>
            </a:pPr>
            <a:r>
              <a:rPr lang="en" sz="1100" b="1" dirty="0">
                <a:solidFill>
                  <a:schemeClr val="dk1"/>
                </a:solidFill>
                <a:latin typeface="Arial"/>
                <a:ea typeface="Arial"/>
                <a:cs typeface="Arial"/>
                <a:sym typeface="Arial"/>
              </a:rPr>
              <a:t>Clustering Coefficient</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914400" lvl="1" indent="-277494" algn="l" rtl="0">
              <a:lnSpc>
                <a:spcPct val="115000"/>
              </a:lnSpc>
              <a:spcBef>
                <a:spcPts val="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High Clustering Coefficient</a:t>
            </a:r>
            <a:r>
              <a:rPr lang="en" sz="1100" dirty="0">
                <a:solidFill>
                  <a:schemeClr val="dk1"/>
                </a:solidFill>
                <a:latin typeface="Arial"/>
                <a:ea typeface="Arial"/>
                <a:cs typeface="Arial"/>
                <a:sym typeface="Arial"/>
              </a:rPr>
              <a:t>: Communities are tightly knit, meaning members are more likely to know and confirm each other’s presence. This can increase collusion within communities.</a:t>
            </a:r>
            <a:endParaRPr sz="1100" dirty="0">
              <a:solidFill>
                <a:schemeClr val="dk1"/>
              </a:solidFill>
              <a:latin typeface="Arial"/>
              <a:ea typeface="Arial"/>
              <a:cs typeface="Arial"/>
              <a:sym typeface="Arial"/>
            </a:endParaRPr>
          </a:p>
          <a:p>
            <a:pPr marL="914400" lvl="1" indent="-277494" algn="l" rtl="0">
              <a:lnSpc>
                <a:spcPct val="115000"/>
              </a:lnSpc>
              <a:spcBef>
                <a:spcPts val="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Low Clustering Coefficient</a:t>
            </a:r>
            <a:r>
              <a:rPr lang="en" sz="1100" dirty="0">
                <a:solidFill>
                  <a:schemeClr val="dk1"/>
                </a:solidFill>
                <a:latin typeface="Arial"/>
                <a:ea typeface="Arial"/>
                <a:cs typeface="Arial"/>
                <a:sym typeface="Arial"/>
              </a:rPr>
              <a:t>: Indicates looser connections, potentially reducing collusion, as students are less likely to depend on each other for confirmations.</a:t>
            </a:r>
            <a:endParaRPr sz="1100" dirty="0">
              <a:solidFill>
                <a:schemeClr val="dk1"/>
              </a:solidFill>
              <a:latin typeface="Arial"/>
              <a:ea typeface="Arial"/>
              <a:cs typeface="Arial"/>
              <a:sym typeface="Arial"/>
            </a:endParaRPr>
          </a:p>
          <a:p>
            <a:pPr marL="457200" lvl="0" indent="-277495" algn="l" rtl="0">
              <a:lnSpc>
                <a:spcPct val="115000"/>
              </a:lnSpc>
              <a:spcBef>
                <a:spcPts val="0"/>
              </a:spcBef>
              <a:spcAft>
                <a:spcPts val="0"/>
              </a:spcAft>
              <a:buClr>
                <a:schemeClr val="dk1"/>
              </a:buClr>
              <a:buSzPct val="100000"/>
              <a:buFont typeface="Arial"/>
              <a:buAutoNum type="arabicPeriod"/>
            </a:pPr>
            <a:r>
              <a:rPr lang="en" sz="1100" b="1" dirty="0">
                <a:solidFill>
                  <a:schemeClr val="dk1"/>
                </a:solidFill>
                <a:latin typeface="Arial"/>
                <a:ea typeface="Arial"/>
                <a:cs typeface="Arial"/>
                <a:sym typeface="Arial"/>
              </a:rPr>
              <a:t>Community Stability</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914400" lvl="1" indent="-277494" algn="l" rtl="0">
              <a:lnSpc>
                <a:spcPct val="115000"/>
              </a:lnSpc>
              <a:spcBef>
                <a:spcPts val="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High Stability</a:t>
            </a:r>
            <a:r>
              <a:rPr lang="en" sz="1100" dirty="0">
                <a:solidFill>
                  <a:schemeClr val="dk1"/>
                </a:solidFill>
                <a:latin typeface="Arial"/>
                <a:ea typeface="Arial"/>
                <a:cs typeface="Arial"/>
                <a:sym typeface="Arial"/>
              </a:rPr>
              <a:t>: Stable communities imply that the same groups remain consistent over rounds, allowing persistent collusion within these groups. This consistency in colluding behavior can make it easier to identify and track colluding students.</a:t>
            </a:r>
            <a:endParaRPr sz="1100" dirty="0">
              <a:solidFill>
                <a:schemeClr val="dk1"/>
              </a:solidFill>
              <a:latin typeface="Arial"/>
              <a:ea typeface="Arial"/>
              <a:cs typeface="Arial"/>
              <a:sym typeface="Arial"/>
            </a:endParaRPr>
          </a:p>
          <a:p>
            <a:pPr marL="914400" lvl="1" indent="-277494" algn="l" rtl="0">
              <a:lnSpc>
                <a:spcPct val="115000"/>
              </a:lnSpc>
              <a:spcBef>
                <a:spcPts val="0"/>
              </a:spcBef>
              <a:spcAft>
                <a:spcPts val="0"/>
              </a:spcAft>
              <a:buClr>
                <a:schemeClr val="dk1"/>
              </a:buClr>
              <a:buSzPct val="100000"/>
              <a:buFont typeface="Arial"/>
              <a:buChar char="○"/>
            </a:pPr>
            <a:r>
              <a:rPr lang="en" sz="1100" b="1" dirty="0">
                <a:solidFill>
                  <a:schemeClr val="dk1"/>
                </a:solidFill>
                <a:latin typeface="Arial"/>
                <a:ea typeface="Arial"/>
                <a:cs typeface="Arial"/>
                <a:sym typeface="Arial"/>
              </a:rPr>
              <a:t>Low Stability</a:t>
            </a:r>
            <a:r>
              <a:rPr lang="en" sz="1100" dirty="0">
                <a:solidFill>
                  <a:schemeClr val="dk1"/>
                </a:solidFill>
                <a:latin typeface="Arial"/>
                <a:ea typeface="Arial"/>
                <a:cs typeface="Arial"/>
                <a:sym typeface="Arial"/>
              </a:rPr>
              <a:t>: Frequent reorganization of communities leads to instability, disrupting collusion networks and reducing collusion rates. Colluding students may struggle to adapt to shifting group structures, making it harder to sustain false confirmations.</a:t>
            </a:r>
            <a:endParaRPr sz="1100" dirty="0">
              <a:solidFill>
                <a:schemeClr val="dk1"/>
              </a:solidFill>
              <a:latin typeface="Arial"/>
              <a:ea typeface="Arial"/>
              <a:cs typeface="Arial"/>
              <a:sym typeface="Arial"/>
            </a:endParaRPr>
          </a:p>
          <a:p>
            <a:pPr marL="457200" lvl="0" indent="-277495" algn="l" rtl="0">
              <a:lnSpc>
                <a:spcPct val="115000"/>
              </a:lnSpc>
              <a:spcBef>
                <a:spcPts val="0"/>
              </a:spcBef>
              <a:spcAft>
                <a:spcPts val="0"/>
              </a:spcAft>
              <a:buClr>
                <a:schemeClr val="dk1"/>
              </a:buClr>
              <a:buSzPct val="100000"/>
              <a:buFont typeface="Arial"/>
              <a:buAutoNum type="arabicPeriod"/>
            </a:pPr>
            <a:r>
              <a:rPr lang="en" sz="1100" b="1" dirty="0">
                <a:solidFill>
                  <a:schemeClr val="dk1"/>
                </a:solidFill>
                <a:latin typeface="Arial"/>
                <a:ea typeface="Arial"/>
                <a:cs typeface="Arial"/>
                <a:sym typeface="Arial"/>
              </a:rPr>
              <a:t>Visualization and Community Patterns</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914400" lvl="1" indent="-277494" algn="l" rtl="0">
              <a:lnSpc>
                <a:spcPct val="115000"/>
              </a:lnSpc>
              <a:spcBef>
                <a:spcPts val="0"/>
              </a:spcBef>
              <a:spcAft>
                <a:spcPts val="0"/>
              </a:spcAft>
              <a:buClr>
                <a:schemeClr val="dk1"/>
              </a:buClr>
              <a:buSzPct val="100000"/>
              <a:buFont typeface="Arial"/>
              <a:buChar char="○"/>
            </a:pPr>
            <a:r>
              <a:rPr lang="en" sz="1100" dirty="0">
                <a:solidFill>
                  <a:schemeClr val="dk1"/>
                </a:solidFill>
                <a:latin typeface="Arial"/>
                <a:ea typeface="Arial"/>
                <a:cs typeface="Arial"/>
                <a:sym typeface="Arial"/>
              </a:rPr>
              <a:t>The visualizations reveal how colluding behavior might cluster within certain communities. For instance, a network with tightly connected clusters may show higher collusion within those groups, while sparse connections between clusters reduce cross-group collusion.</a:t>
            </a:r>
            <a:endParaRPr sz="1100" dirty="0">
              <a:solidFill>
                <a:schemeClr val="dk1"/>
              </a:solidFill>
              <a:latin typeface="Arial"/>
              <a:ea typeface="Arial"/>
              <a:cs typeface="Arial"/>
              <a:sym typeface="Arial"/>
            </a:endParaRPr>
          </a:p>
          <a:p>
            <a:pPr marL="914400" lvl="1" indent="-277494" algn="l" rtl="0">
              <a:lnSpc>
                <a:spcPct val="115000"/>
              </a:lnSpc>
              <a:spcBef>
                <a:spcPts val="0"/>
              </a:spcBef>
              <a:spcAft>
                <a:spcPts val="0"/>
              </a:spcAft>
              <a:buClr>
                <a:schemeClr val="dk1"/>
              </a:buClr>
              <a:buSzPct val="100000"/>
              <a:buFont typeface="Arial"/>
              <a:buChar char="○"/>
            </a:pPr>
            <a:r>
              <a:rPr lang="en" sz="1100" dirty="0">
                <a:solidFill>
                  <a:schemeClr val="dk1"/>
                </a:solidFill>
                <a:latin typeface="Arial"/>
                <a:ea typeface="Arial"/>
                <a:cs typeface="Arial"/>
                <a:sym typeface="Arial"/>
              </a:rPr>
              <a:t>The variation in the number of communities (e.g., 6, 7, or 8) reflects different network configurations each round, influencing the ease or difficulty of collusion. More communities may result in isolated groups, while fewer communities indicate larger, connected groups conducive to collusion.</a:t>
            </a:r>
            <a:endParaRPr sz="1100" dirty="0">
              <a:solidFill>
                <a:schemeClr val="dk1"/>
              </a:solidFill>
              <a:latin typeface="Arial"/>
              <a:ea typeface="Arial"/>
              <a:cs typeface="Arial"/>
              <a:sym typeface="Arial"/>
            </a:endParaRPr>
          </a:p>
          <a:p>
            <a:pPr marL="0" lvl="0" indent="0" algn="l" rtl="0">
              <a:lnSpc>
                <a:spcPct val="115000"/>
              </a:lnSpc>
              <a:spcBef>
                <a:spcPts val="1200"/>
              </a:spcBef>
              <a:spcAft>
                <a:spcPts val="1200"/>
              </a:spcAft>
              <a:buNone/>
            </a:pPr>
            <a:endParaRPr sz="1100" b="1" dirty="0">
              <a:solidFill>
                <a:schemeClr val="dk1"/>
              </a:solidFill>
              <a:latin typeface="Arial"/>
              <a:ea typeface="Arial"/>
              <a:cs typeface="Arial"/>
              <a:sym typeface="Arial"/>
            </a:endParaRPr>
          </a:p>
        </p:txBody>
      </p:sp>
      <p:sp>
        <p:nvSpPr>
          <p:cNvPr id="1095" name="Google Shape;1095;p146"/>
          <p:cNvSpPr txBox="1">
            <a:spLocks noGrp="1"/>
          </p:cNvSpPr>
          <p:nvPr>
            <p:ph type="title"/>
          </p:nvPr>
        </p:nvSpPr>
        <p:spPr>
          <a:xfrm>
            <a:off x="2547100" y="327125"/>
            <a:ext cx="6326700" cy="662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Impact on results</a:t>
            </a:r>
            <a:endParaRPr/>
          </a:p>
        </p:txBody>
      </p:sp>
      <p:sp>
        <p:nvSpPr>
          <p:cNvPr id="1096" name="Google Shape;1096;p146"/>
          <p:cNvSpPr txBox="1">
            <a:spLocks noGrp="1"/>
          </p:cNvSpPr>
          <p:nvPr>
            <p:ph type="subTitle" idx="3"/>
          </p:nvPr>
        </p:nvSpPr>
        <p:spPr>
          <a:xfrm>
            <a:off x="274950" y="284775"/>
            <a:ext cx="2096400" cy="70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Modifications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pic>
        <p:nvPicPr>
          <p:cNvPr id="1101" name="Google Shape;1101;p147"/>
          <p:cNvPicPr preferRelativeResize="0">
            <a:picLocks noGrp="1"/>
          </p:cNvPicPr>
          <p:nvPr>
            <p:ph type="pic" idx="2"/>
          </p:nvPr>
        </p:nvPicPr>
        <p:blipFill rotWithShape="1">
          <a:blip r:embed="rId3">
            <a:alphaModFix/>
          </a:blip>
          <a:srcRect l="25116" r="19525"/>
          <a:stretch/>
        </p:blipFill>
        <p:spPr>
          <a:xfrm>
            <a:off x="6777550" y="1352225"/>
            <a:ext cx="2096400" cy="3510600"/>
          </a:xfrm>
          <a:prstGeom prst="roundRect">
            <a:avLst>
              <a:gd name="adj" fmla="val 16667"/>
            </a:avLst>
          </a:prstGeom>
        </p:spPr>
      </p:pic>
      <p:sp>
        <p:nvSpPr>
          <p:cNvPr id="1102" name="Google Shape;1102;p147"/>
          <p:cNvSpPr txBox="1">
            <a:spLocks noGrp="1"/>
          </p:cNvSpPr>
          <p:nvPr>
            <p:ph type="body" idx="1"/>
          </p:nvPr>
        </p:nvSpPr>
        <p:spPr>
          <a:xfrm>
            <a:off x="534200" y="1612700"/>
            <a:ext cx="5995800" cy="32502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500">
                <a:solidFill>
                  <a:schemeClr val="dk1"/>
                </a:solidFill>
                <a:latin typeface="Arial"/>
                <a:ea typeface="Arial"/>
                <a:cs typeface="Arial"/>
                <a:sym typeface="Arial"/>
              </a:rPr>
              <a:t>The network analysis and visualization provide insights into the social structure of collusion networks. High modularity, clustering, and stability within communities can facilitate collusion, while low values and frequent community restructuring make collusion more challenging. The visualization shows different configurations of the network, which helps to visually assess potential collusion hotspots based on community size, stability, and connection density.</a:t>
            </a:r>
            <a:endParaRPr sz="1500">
              <a:solidFill>
                <a:schemeClr val="dk1"/>
              </a:solidFill>
              <a:latin typeface="Arial"/>
              <a:ea typeface="Arial"/>
              <a:cs typeface="Arial"/>
              <a:sym typeface="Arial"/>
            </a:endParaRPr>
          </a:p>
        </p:txBody>
      </p:sp>
      <p:sp>
        <p:nvSpPr>
          <p:cNvPr id="1103" name="Google Shape;1103;p147"/>
          <p:cNvSpPr txBox="1">
            <a:spLocks noGrp="1"/>
          </p:cNvSpPr>
          <p:nvPr>
            <p:ph type="title"/>
          </p:nvPr>
        </p:nvSpPr>
        <p:spPr>
          <a:xfrm>
            <a:off x="272650" y="327115"/>
            <a:ext cx="8601300" cy="8400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 sz="4200"/>
              <a:t>SUMMARY</a:t>
            </a:r>
            <a:endParaRPr sz="42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1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09" name="Google Shape;1109;p14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110" name="Google Shape;1110;p148"/>
          <p:cNvPicPr preferRelativeResize="0"/>
          <p:nvPr/>
        </p:nvPicPr>
        <p:blipFill>
          <a:blip r:embed="rId3">
            <a:alphaModFix/>
          </a:blip>
          <a:stretch>
            <a:fillRect/>
          </a:stretch>
        </p:blipFill>
        <p:spPr>
          <a:xfrm>
            <a:off x="894776" y="0"/>
            <a:ext cx="7038474" cy="5143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14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16" name="Google Shape;1116;p1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117" name="Google Shape;1117;p149"/>
          <p:cNvPicPr preferRelativeResize="0"/>
          <p:nvPr/>
        </p:nvPicPr>
        <p:blipFill>
          <a:blip r:embed="rId3">
            <a:alphaModFix/>
          </a:blip>
          <a:stretch>
            <a:fillRect/>
          </a:stretch>
        </p:blipFill>
        <p:spPr>
          <a:xfrm>
            <a:off x="1104925" y="0"/>
            <a:ext cx="6645049" cy="5143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15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23" name="Google Shape;1123;p15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124" name="Google Shape;1124;p150"/>
          <p:cNvPicPr preferRelativeResize="0"/>
          <p:nvPr/>
        </p:nvPicPr>
        <p:blipFill>
          <a:blip r:embed="rId3">
            <a:alphaModFix/>
          </a:blip>
          <a:stretch>
            <a:fillRect/>
          </a:stretch>
        </p:blipFill>
        <p:spPr>
          <a:xfrm>
            <a:off x="1936475" y="0"/>
            <a:ext cx="5086435" cy="51435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pic>
        <p:nvPicPr>
          <p:cNvPr id="1129" name="Google Shape;1129;p151"/>
          <p:cNvPicPr preferRelativeResize="0">
            <a:picLocks noGrp="1"/>
          </p:cNvPicPr>
          <p:nvPr>
            <p:ph type="pic" idx="2"/>
          </p:nvPr>
        </p:nvPicPr>
        <p:blipFill rotWithShape="1">
          <a:blip r:embed="rId3">
            <a:alphaModFix/>
          </a:blip>
          <a:srcRect r="52921"/>
          <a:stretch/>
        </p:blipFill>
        <p:spPr>
          <a:xfrm>
            <a:off x="6777400" y="1159275"/>
            <a:ext cx="2096400" cy="3705000"/>
          </a:xfrm>
          <a:prstGeom prst="roundRect">
            <a:avLst>
              <a:gd name="adj" fmla="val 16667"/>
            </a:avLst>
          </a:prstGeom>
        </p:spPr>
      </p:pic>
      <p:sp>
        <p:nvSpPr>
          <p:cNvPr id="1130" name="Google Shape;1130;p151"/>
          <p:cNvSpPr txBox="1">
            <a:spLocks noGrp="1"/>
          </p:cNvSpPr>
          <p:nvPr>
            <p:ph type="body" idx="1"/>
          </p:nvPr>
        </p:nvSpPr>
        <p:spPr>
          <a:xfrm>
            <a:off x="206475" y="1159275"/>
            <a:ext cx="6395100" cy="44901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Font typeface="Arial"/>
              <a:buAutoNum type="arabicPeriod"/>
            </a:pPr>
            <a:r>
              <a:rPr lang="en" sz="1100" b="1">
                <a:solidFill>
                  <a:schemeClr val="dk1"/>
                </a:solidFill>
                <a:latin typeface="Arial"/>
                <a:ea typeface="Arial"/>
                <a:cs typeface="Arial"/>
                <a:sym typeface="Arial"/>
              </a:rPr>
              <a:t>Parameter Tuning with Grid Search</a:t>
            </a:r>
            <a:r>
              <a:rPr lang="en"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A grid search is performed over a range of values for k and m to find optimal combinations that balance detection accuracy, penalties, and false positives.</a:t>
            </a:r>
            <a:endParaRPr sz="11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For each (k,m) combination, multiple rounds of simulations are conducted, and metrics are averaged over these rounds.</a:t>
            </a:r>
            <a:endParaRPr sz="11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AutoNum type="arabicPeriod"/>
            </a:pPr>
            <a:r>
              <a:rPr lang="en" sz="1100" b="1">
                <a:solidFill>
                  <a:schemeClr val="dk1"/>
                </a:solidFill>
                <a:latin typeface="Arial"/>
                <a:ea typeface="Arial"/>
                <a:cs typeface="Arial"/>
                <a:sym typeface="Arial"/>
              </a:rPr>
              <a:t>Sensitivity Analysis</a:t>
            </a:r>
            <a:r>
              <a:rPr lang="en"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By varying k and m, we can observe how sensitive the system is to changes in these parameters.</a:t>
            </a:r>
            <a:endParaRPr sz="11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This analysis helps determine the robustness of the model by identifying which combinations minimize false positives while maximizing detection accuracy.</a:t>
            </a:r>
            <a:endParaRPr sz="110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AutoNum type="arabicPeriod"/>
            </a:pPr>
            <a:r>
              <a:rPr lang="en" sz="1100" b="1">
                <a:solidFill>
                  <a:schemeClr val="dk1"/>
                </a:solidFill>
                <a:latin typeface="Arial"/>
                <a:ea typeface="Arial"/>
                <a:cs typeface="Arial"/>
                <a:sym typeface="Arial"/>
              </a:rPr>
              <a:t>Metrics Collected</a:t>
            </a:r>
            <a:r>
              <a:rPr lang="en"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n" sz="1100" b="1">
                <a:solidFill>
                  <a:schemeClr val="dk1"/>
                </a:solidFill>
                <a:latin typeface="Arial"/>
                <a:ea typeface="Arial"/>
                <a:cs typeface="Arial"/>
                <a:sym typeface="Arial"/>
              </a:rPr>
              <a:t>False Positives Average</a:t>
            </a:r>
            <a:r>
              <a:rPr lang="en" sz="1100">
                <a:solidFill>
                  <a:schemeClr val="dk1"/>
                </a:solidFill>
                <a:latin typeface="Arial"/>
                <a:ea typeface="Arial"/>
                <a:cs typeface="Arial"/>
                <a:sym typeface="Arial"/>
              </a:rPr>
              <a:t>: The average number of false positives over the simulation rounds.</a:t>
            </a:r>
            <a:endParaRPr sz="11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n" sz="1100" b="1">
                <a:solidFill>
                  <a:schemeClr val="dk1"/>
                </a:solidFill>
                <a:latin typeface="Arial"/>
                <a:ea typeface="Arial"/>
                <a:cs typeface="Arial"/>
                <a:sym typeface="Arial"/>
              </a:rPr>
              <a:t>Penalties Average</a:t>
            </a:r>
            <a:r>
              <a:rPr lang="en" sz="1100">
                <a:solidFill>
                  <a:schemeClr val="dk1"/>
                </a:solidFill>
                <a:latin typeface="Arial"/>
                <a:ea typeface="Arial"/>
                <a:cs typeface="Arial"/>
                <a:sym typeface="Arial"/>
              </a:rPr>
              <a:t>: The average penalties issued (penalties increase with false confirmations).</a:t>
            </a:r>
            <a:endParaRPr sz="110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n" sz="1100" b="1">
                <a:solidFill>
                  <a:schemeClr val="dk1"/>
                </a:solidFill>
                <a:latin typeface="Arial"/>
                <a:ea typeface="Arial"/>
                <a:cs typeface="Arial"/>
                <a:sym typeface="Arial"/>
              </a:rPr>
              <a:t>Detection Accuracy</a:t>
            </a:r>
            <a:r>
              <a:rPr lang="en" sz="1100">
                <a:solidFill>
                  <a:schemeClr val="dk1"/>
                </a:solidFill>
                <a:latin typeface="Arial"/>
                <a:ea typeface="Arial"/>
                <a:cs typeface="Arial"/>
                <a:sym typeface="Arial"/>
              </a:rPr>
              <a:t>: The average proportion of actual colluders detected, representing the effectiveness of different k and m values in identifying colluding students.</a:t>
            </a:r>
            <a:endParaRPr sz="1100">
              <a:solidFill>
                <a:schemeClr val="dk1"/>
              </a:solidFill>
              <a:latin typeface="Arial"/>
              <a:ea typeface="Arial"/>
              <a:cs typeface="Arial"/>
              <a:sym typeface="Arial"/>
            </a:endParaRPr>
          </a:p>
          <a:p>
            <a:pPr marL="0" lvl="0" indent="0" algn="l" rtl="0">
              <a:lnSpc>
                <a:spcPct val="115000"/>
              </a:lnSpc>
              <a:spcBef>
                <a:spcPts val="1200"/>
              </a:spcBef>
              <a:spcAft>
                <a:spcPts val="1200"/>
              </a:spcAft>
              <a:buNone/>
            </a:pPr>
            <a:endParaRPr sz="1200" b="1">
              <a:solidFill>
                <a:schemeClr val="dk1"/>
              </a:solidFill>
              <a:latin typeface="Arial"/>
              <a:ea typeface="Arial"/>
              <a:cs typeface="Arial"/>
              <a:sym typeface="Arial"/>
            </a:endParaRPr>
          </a:p>
        </p:txBody>
      </p:sp>
      <p:sp>
        <p:nvSpPr>
          <p:cNvPr id="1131" name="Google Shape;1131;p151"/>
          <p:cNvSpPr txBox="1">
            <a:spLocks noGrp="1"/>
          </p:cNvSpPr>
          <p:nvPr>
            <p:ph type="title"/>
          </p:nvPr>
        </p:nvSpPr>
        <p:spPr>
          <a:xfrm>
            <a:off x="274950" y="388050"/>
            <a:ext cx="6326700" cy="5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t>Parameter Tuning &amp; Sensitivity analysis</a:t>
            </a:r>
            <a:endParaRPr sz="2400"/>
          </a:p>
        </p:txBody>
      </p:sp>
      <p:sp>
        <p:nvSpPr>
          <p:cNvPr id="1132" name="Google Shape;1132;p151"/>
          <p:cNvSpPr txBox="1">
            <a:spLocks noGrp="1"/>
          </p:cNvSpPr>
          <p:nvPr>
            <p:ph type="subTitle" idx="3"/>
          </p:nvPr>
        </p:nvSpPr>
        <p:spPr>
          <a:xfrm>
            <a:off x="6777400" y="284775"/>
            <a:ext cx="2096400" cy="70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Modifications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pic>
        <p:nvPicPr>
          <p:cNvPr id="1137" name="Google Shape;1137;p152"/>
          <p:cNvPicPr preferRelativeResize="0">
            <a:picLocks noGrp="1"/>
          </p:cNvPicPr>
          <p:nvPr>
            <p:ph type="pic" idx="2"/>
          </p:nvPr>
        </p:nvPicPr>
        <p:blipFill rotWithShape="1">
          <a:blip r:embed="rId3">
            <a:alphaModFix/>
          </a:blip>
          <a:srcRect r="40649"/>
          <a:stretch/>
        </p:blipFill>
        <p:spPr>
          <a:xfrm>
            <a:off x="274950" y="1198650"/>
            <a:ext cx="2096400" cy="3705000"/>
          </a:xfrm>
          <a:prstGeom prst="roundRect">
            <a:avLst>
              <a:gd name="adj" fmla="val 16667"/>
            </a:avLst>
          </a:prstGeom>
        </p:spPr>
      </p:pic>
      <p:sp>
        <p:nvSpPr>
          <p:cNvPr id="1138" name="Google Shape;1138;p152"/>
          <p:cNvSpPr txBox="1">
            <a:spLocks noGrp="1"/>
          </p:cNvSpPr>
          <p:nvPr>
            <p:ph type="body" idx="1"/>
          </p:nvPr>
        </p:nvSpPr>
        <p:spPr>
          <a:xfrm>
            <a:off x="2047475" y="1068022"/>
            <a:ext cx="6894300" cy="4148700"/>
          </a:xfrm>
          <a:prstGeom prst="rect">
            <a:avLst/>
          </a:prstGeom>
        </p:spPr>
        <p:txBody>
          <a:bodyPr spcFirstLastPara="1" wrap="square" lIns="91425" tIns="91425" rIns="91425" bIns="91425" anchor="t" anchorCtr="0">
            <a:normAutofit/>
          </a:bodyPr>
          <a:lstStyle/>
          <a:p>
            <a:pPr marL="457200" lvl="0" indent="-298450" algn="l" rtl="0">
              <a:lnSpc>
                <a:spcPct val="115000"/>
              </a:lnSpc>
              <a:spcBef>
                <a:spcPts val="1200"/>
              </a:spcBef>
              <a:spcAft>
                <a:spcPts val="0"/>
              </a:spcAft>
              <a:buClr>
                <a:schemeClr val="dk1"/>
              </a:buClr>
              <a:buSzPts val="1100"/>
              <a:buFont typeface="Arial"/>
              <a:buAutoNum type="arabicPeriod"/>
            </a:pPr>
            <a:r>
              <a:rPr lang="en" sz="1100" b="1" dirty="0">
                <a:solidFill>
                  <a:schemeClr val="dk1"/>
                </a:solidFill>
                <a:latin typeface="Arial"/>
                <a:ea typeface="Arial"/>
                <a:cs typeface="Arial"/>
                <a:sym typeface="Arial"/>
              </a:rPr>
              <a:t>Heatmap of Average False Positives</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n" sz="1100" dirty="0">
                <a:solidFill>
                  <a:schemeClr val="dk1"/>
                </a:solidFill>
                <a:latin typeface="Arial"/>
                <a:ea typeface="Arial"/>
                <a:cs typeface="Arial"/>
                <a:sym typeface="Arial"/>
              </a:rPr>
              <a:t>This heatmap reveals the impact of different k and m values on false positives.</a:t>
            </a:r>
            <a:endParaRPr sz="1100" dirty="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n" sz="1100" b="1" dirty="0">
                <a:solidFill>
                  <a:schemeClr val="dk1"/>
                </a:solidFill>
                <a:latin typeface="Arial"/>
                <a:ea typeface="Arial"/>
                <a:cs typeface="Arial"/>
                <a:sym typeface="Arial"/>
              </a:rPr>
              <a:t>Higher k</a:t>
            </a:r>
            <a:r>
              <a:rPr lang="en" sz="1100" dirty="0">
                <a:solidFill>
                  <a:schemeClr val="dk1"/>
                </a:solidFill>
                <a:latin typeface="Arial"/>
                <a:ea typeface="Arial"/>
                <a:cs typeface="Arial"/>
                <a:sym typeface="Arial"/>
              </a:rPr>
              <a:t> values generally reduce false positives because more confirmations are required, lowering the chance of mislabeling non-colluding students.</a:t>
            </a:r>
            <a:endParaRPr sz="1100" dirty="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n" sz="1100" b="1" dirty="0">
                <a:solidFill>
                  <a:schemeClr val="dk1"/>
                </a:solidFill>
                <a:latin typeface="Arial"/>
                <a:ea typeface="Arial"/>
                <a:cs typeface="Arial"/>
                <a:sym typeface="Arial"/>
              </a:rPr>
              <a:t>Lower m</a:t>
            </a:r>
            <a:r>
              <a:rPr lang="en" sz="1100" dirty="0">
                <a:solidFill>
                  <a:schemeClr val="dk1"/>
                </a:solidFill>
                <a:latin typeface="Arial"/>
                <a:ea typeface="Arial"/>
                <a:cs typeface="Arial"/>
                <a:sym typeface="Arial"/>
              </a:rPr>
              <a:t> values (smaller sample size) may also reduce false positives since fewer students are sampled, but this may reduce detection effectiveness.</a:t>
            </a:r>
            <a:endParaRPr sz="1100" dirty="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AutoNum type="arabicPeriod"/>
            </a:pPr>
            <a:r>
              <a:rPr lang="en" sz="1100" b="1" dirty="0">
                <a:solidFill>
                  <a:schemeClr val="dk1"/>
                </a:solidFill>
                <a:latin typeface="Arial"/>
                <a:ea typeface="Arial"/>
                <a:cs typeface="Arial"/>
                <a:sym typeface="Arial"/>
              </a:rPr>
              <a:t>Heatmap of Average Penalties</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n" sz="1100" dirty="0">
                <a:solidFill>
                  <a:schemeClr val="dk1"/>
                </a:solidFill>
                <a:latin typeface="Arial"/>
                <a:ea typeface="Arial"/>
                <a:cs typeface="Arial"/>
                <a:sym typeface="Arial"/>
              </a:rPr>
              <a:t>Shows how the penalties increase with k and m values.</a:t>
            </a:r>
            <a:endParaRPr sz="1100" dirty="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n" sz="1100" b="1" dirty="0">
                <a:solidFill>
                  <a:schemeClr val="dk1"/>
                </a:solidFill>
                <a:latin typeface="Arial"/>
                <a:ea typeface="Arial"/>
                <a:cs typeface="Arial"/>
                <a:sym typeface="Arial"/>
              </a:rPr>
              <a:t>High m</a:t>
            </a:r>
            <a:r>
              <a:rPr lang="en" sz="1100" dirty="0">
                <a:solidFill>
                  <a:schemeClr val="dk1"/>
                </a:solidFill>
                <a:latin typeface="Arial"/>
                <a:ea typeface="Arial"/>
                <a:cs typeface="Arial"/>
                <a:sym typeface="Arial"/>
              </a:rPr>
              <a:t> values increase penalties because more students are sampled in each roll-call, leading to more penalties, especially if there are false confirmations.</a:t>
            </a:r>
            <a:endParaRPr sz="1100" dirty="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n" sz="1100" b="1" dirty="0">
                <a:solidFill>
                  <a:schemeClr val="dk1"/>
                </a:solidFill>
                <a:latin typeface="Arial"/>
                <a:ea typeface="Arial"/>
                <a:cs typeface="Arial"/>
                <a:sym typeface="Arial"/>
              </a:rPr>
              <a:t>High k</a:t>
            </a:r>
            <a:r>
              <a:rPr lang="en" sz="1100" dirty="0">
                <a:solidFill>
                  <a:schemeClr val="dk1"/>
                </a:solidFill>
                <a:latin typeface="Arial"/>
                <a:ea typeface="Arial"/>
                <a:cs typeface="Arial"/>
                <a:sym typeface="Arial"/>
              </a:rPr>
              <a:t> values also lead to more penalties if students collude since more confirmations are required, increasing the likelihood of detecting false confirmations.</a:t>
            </a:r>
            <a:endParaRPr sz="1100" dirty="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AutoNum type="arabicPeriod"/>
            </a:pPr>
            <a:r>
              <a:rPr lang="en" sz="1100" b="1" dirty="0">
                <a:solidFill>
                  <a:schemeClr val="dk1"/>
                </a:solidFill>
                <a:latin typeface="Arial"/>
                <a:ea typeface="Arial"/>
                <a:cs typeface="Arial"/>
                <a:sym typeface="Arial"/>
              </a:rPr>
              <a:t>Heatmap of Detection Accuracy</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n" sz="1100" dirty="0">
                <a:solidFill>
                  <a:schemeClr val="dk1"/>
                </a:solidFill>
                <a:latin typeface="Arial"/>
                <a:ea typeface="Arial"/>
                <a:cs typeface="Arial"/>
                <a:sym typeface="Arial"/>
              </a:rPr>
              <a:t>This metric shows how effectively each (k,m) combination detects actual colluders.</a:t>
            </a:r>
            <a:endParaRPr sz="1100" dirty="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n" sz="1100" b="1" dirty="0">
                <a:solidFill>
                  <a:schemeClr val="dk1"/>
                </a:solidFill>
                <a:latin typeface="Arial"/>
                <a:ea typeface="Arial"/>
                <a:cs typeface="Arial"/>
                <a:sym typeface="Arial"/>
              </a:rPr>
              <a:t>High k</a:t>
            </a:r>
            <a:r>
              <a:rPr lang="en" sz="1100" dirty="0">
                <a:solidFill>
                  <a:schemeClr val="dk1"/>
                </a:solidFill>
                <a:latin typeface="Arial"/>
                <a:ea typeface="Arial"/>
                <a:cs typeface="Arial"/>
                <a:sym typeface="Arial"/>
              </a:rPr>
              <a:t> and </a:t>
            </a:r>
            <a:r>
              <a:rPr lang="en" sz="1100" b="1" dirty="0">
                <a:solidFill>
                  <a:schemeClr val="dk1"/>
                </a:solidFill>
                <a:latin typeface="Arial"/>
                <a:ea typeface="Arial"/>
                <a:cs typeface="Arial"/>
                <a:sym typeface="Arial"/>
              </a:rPr>
              <a:t>moderate m</a:t>
            </a:r>
            <a:r>
              <a:rPr lang="en" sz="1100" dirty="0">
                <a:solidFill>
                  <a:schemeClr val="dk1"/>
                </a:solidFill>
                <a:latin typeface="Arial"/>
                <a:ea typeface="Arial"/>
                <a:cs typeface="Arial"/>
                <a:sym typeface="Arial"/>
              </a:rPr>
              <a:t> values usually yield better detection accuracy, as they ensure sufficient confirmations without overwhelming the system.</a:t>
            </a:r>
            <a:endParaRPr sz="1100" dirty="0">
              <a:solidFill>
                <a:schemeClr val="dk1"/>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Font typeface="Arial"/>
              <a:buChar char="○"/>
            </a:pPr>
            <a:r>
              <a:rPr lang="en" sz="1100" b="1" dirty="0">
                <a:solidFill>
                  <a:schemeClr val="dk1"/>
                </a:solidFill>
                <a:latin typeface="Arial"/>
                <a:ea typeface="Arial"/>
                <a:cs typeface="Arial"/>
                <a:sym typeface="Arial"/>
              </a:rPr>
              <a:t>Low k</a:t>
            </a:r>
            <a:r>
              <a:rPr lang="en" sz="1100" dirty="0">
                <a:solidFill>
                  <a:schemeClr val="dk1"/>
                </a:solidFill>
                <a:latin typeface="Arial"/>
                <a:ea typeface="Arial"/>
                <a:cs typeface="Arial"/>
                <a:sym typeface="Arial"/>
              </a:rPr>
              <a:t> values generally result in lower detection accuracy since fewer confirmations make it easier for colluding students to evade detection.</a:t>
            </a:r>
            <a:endParaRPr sz="1100" b="1" dirty="0">
              <a:solidFill>
                <a:schemeClr val="dk1"/>
              </a:solidFill>
              <a:latin typeface="Arial"/>
              <a:ea typeface="Arial"/>
              <a:cs typeface="Arial"/>
              <a:sym typeface="Arial"/>
            </a:endParaRPr>
          </a:p>
        </p:txBody>
      </p:sp>
      <p:sp>
        <p:nvSpPr>
          <p:cNvPr id="1139" name="Google Shape;1139;p152"/>
          <p:cNvSpPr txBox="1">
            <a:spLocks noGrp="1"/>
          </p:cNvSpPr>
          <p:nvPr>
            <p:ph type="title"/>
          </p:nvPr>
        </p:nvSpPr>
        <p:spPr>
          <a:xfrm>
            <a:off x="2547100" y="327125"/>
            <a:ext cx="6326700" cy="662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Effect on heatmaps</a:t>
            </a:r>
            <a:endParaRPr/>
          </a:p>
        </p:txBody>
      </p:sp>
      <p:sp>
        <p:nvSpPr>
          <p:cNvPr id="1140" name="Google Shape;1140;p152"/>
          <p:cNvSpPr txBox="1">
            <a:spLocks noGrp="1"/>
          </p:cNvSpPr>
          <p:nvPr>
            <p:ph type="subTitle" idx="3"/>
          </p:nvPr>
        </p:nvSpPr>
        <p:spPr>
          <a:xfrm>
            <a:off x="274950" y="284775"/>
            <a:ext cx="2096400" cy="70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Modifications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53"/>
          <p:cNvSpPr txBox="1">
            <a:spLocks noGrp="1"/>
          </p:cNvSpPr>
          <p:nvPr>
            <p:ph type="body" idx="1"/>
          </p:nvPr>
        </p:nvSpPr>
        <p:spPr>
          <a:xfrm>
            <a:off x="270200" y="989225"/>
            <a:ext cx="6246600" cy="35982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Font typeface="Arial"/>
              <a:buAutoNum type="arabicPeriod"/>
            </a:pPr>
            <a:r>
              <a:rPr lang="en" sz="1000" b="1" dirty="0">
                <a:solidFill>
                  <a:schemeClr val="dk1"/>
                </a:solidFill>
                <a:latin typeface="Arial"/>
                <a:ea typeface="Arial"/>
                <a:cs typeface="Arial"/>
                <a:sym typeface="Arial"/>
              </a:rPr>
              <a:t>Optimal Range of k and m</a:t>
            </a:r>
            <a:r>
              <a:rPr lang="en" sz="1000" dirty="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914400" lvl="1" indent="-292100" algn="l" rtl="0">
              <a:lnSpc>
                <a:spcPct val="115000"/>
              </a:lnSpc>
              <a:spcBef>
                <a:spcPts val="0"/>
              </a:spcBef>
              <a:spcAft>
                <a:spcPts val="0"/>
              </a:spcAft>
              <a:buClr>
                <a:schemeClr val="dk1"/>
              </a:buClr>
              <a:buSzPts val="1000"/>
              <a:buFont typeface="Arial"/>
              <a:buChar char="○"/>
            </a:pPr>
            <a:r>
              <a:rPr lang="en" sz="1000" dirty="0">
                <a:solidFill>
                  <a:schemeClr val="dk1"/>
                </a:solidFill>
                <a:latin typeface="Arial"/>
                <a:ea typeface="Arial"/>
                <a:cs typeface="Arial"/>
                <a:sym typeface="Arial"/>
              </a:rPr>
              <a:t>The heatmaps highlight specific ranges for k and m that strike a balance between low false positives, reasonable penalties, and high detection accuracy. For example:</a:t>
            </a:r>
            <a:endParaRPr sz="1000" dirty="0">
              <a:solidFill>
                <a:schemeClr val="dk1"/>
              </a:solidFill>
              <a:latin typeface="Arial"/>
              <a:ea typeface="Arial"/>
              <a:cs typeface="Arial"/>
              <a:sym typeface="Arial"/>
            </a:endParaRPr>
          </a:p>
          <a:p>
            <a:pPr marL="1371600" lvl="2" indent="-292100" algn="l" rtl="0">
              <a:lnSpc>
                <a:spcPct val="115000"/>
              </a:lnSpc>
              <a:spcBef>
                <a:spcPts val="0"/>
              </a:spcBef>
              <a:spcAft>
                <a:spcPts val="0"/>
              </a:spcAft>
              <a:buClr>
                <a:schemeClr val="dk1"/>
              </a:buClr>
              <a:buSzPts val="1000"/>
              <a:buFont typeface="Arial"/>
              <a:buChar char="■"/>
            </a:pPr>
            <a:r>
              <a:rPr lang="en" sz="1000" b="1" dirty="0">
                <a:solidFill>
                  <a:schemeClr val="dk1"/>
                </a:solidFill>
                <a:latin typeface="Arial"/>
                <a:ea typeface="Arial"/>
                <a:cs typeface="Arial"/>
                <a:sym typeface="Arial"/>
              </a:rPr>
              <a:t>Moderate k</a:t>
            </a:r>
            <a:r>
              <a:rPr lang="en" sz="1000" dirty="0">
                <a:solidFill>
                  <a:schemeClr val="dk1"/>
                </a:solidFill>
                <a:latin typeface="Arial"/>
                <a:ea typeface="Arial"/>
                <a:cs typeface="Arial"/>
                <a:sym typeface="Arial"/>
              </a:rPr>
              <a:t> (e.g., 6–10) and </a:t>
            </a:r>
            <a:r>
              <a:rPr lang="en" sz="1000" b="1" dirty="0">
                <a:solidFill>
                  <a:schemeClr val="dk1"/>
                </a:solidFill>
                <a:latin typeface="Arial"/>
                <a:ea typeface="Arial"/>
                <a:cs typeface="Arial"/>
                <a:sym typeface="Arial"/>
              </a:rPr>
              <a:t>high m</a:t>
            </a:r>
            <a:r>
              <a:rPr lang="en" sz="1000" dirty="0">
                <a:solidFill>
                  <a:schemeClr val="dk1"/>
                </a:solidFill>
                <a:latin typeface="Arial"/>
                <a:ea typeface="Arial"/>
                <a:cs typeface="Arial"/>
                <a:sym typeface="Arial"/>
              </a:rPr>
              <a:t> (e.g., 15–20) values tend to perform well across metrics.</a:t>
            </a:r>
            <a:endParaRPr sz="1000" dirty="0">
              <a:solidFill>
                <a:schemeClr val="dk1"/>
              </a:solidFill>
              <a:latin typeface="Arial"/>
              <a:ea typeface="Arial"/>
              <a:cs typeface="Arial"/>
              <a:sym typeface="Arial"/>
            </a:endParaRPr>
          </a:p>
          <a:p>
            <a:pPr marL="1371600" lvl="2" indent="-292100" algn="l" rtl="0">
              <a:lnSpc>
                <a:spcPct val="115000"/>
              </a:lnSpc>
              <a:spcBef>
                <a:spcPts val="0"/>
              </a:spcBef>
              <a:spcAft>
                <a:spcPts val="0"/>
              </a:spcAft>
              <a:buClr>
                <a:schemeClr val="dk1"/>
              </a:buClr>
              <a:buSzPts val="1000"/>
              <a:buFont typeface="Arial"/>
              <a:buChar char="■"/>
            </a:pPr>
            <a:r>
              <a:rPr lang="en" sz="1000" dirty="0">
                <a:solidFill>
                  <a:schemeClr val="dk1"/>
                </a:solidFill>
                <a:latin typeface="Arial"/>
                <a:ea typeface="Arial"/>
                <a:cs typeface="Arial"/>
                <a:sym typeface="Arial"/>
              </a:rPr>
              <a:t>Extremely high or low values for k and m may result in either high false positives or low detection accuracy, showing the importance of tuning.</a:t>
            </a:r>
            <a:endParaRPr sz="1000" dirty="0">
              <a:solidFill>
                <a:schemeClr val="dk1"/>
              </a:solidFill>
              <a:latin typeface="Arial"/>
              <a:ea typeface="Arial"/>
              <a:cs typeface="Arial"/>
              <a:sym typeface="Arial"/>
            </a:endParaRPr>
          </a:p>
          <a:p>
            <a:pPr marL="457200" lvl="0" indent="-292100" algn="l" rtl="0">
              <a:lnSpc>
                <a:spcPct val="115000"/>
              </a:lnSpc>
              <a:spcBef>
                <a:spcPts val="0"/>
              </a:spcBef>
              <a:spcAft>
                <a:spcPts val="0"/>
              </a:spcAft>
              <a:buClr>
                <a:schemeClr val="dk1"/>
              </a:buClr>
              <a:buSzPts val="1000"/>
              <a:buFont typeface="Arial"/>
              <a:buAutoNum type="arabicPeriod"/>
            </a:pPr>
            <a:r>
              <a:rPr lang="en" sz="1000" b="1" dirty="0">
                <a:solidFill>
                  <a:schemeClr val="dk1"/>
                </a:solidFill>
                <a:latin typeface="Arial"/>
                <a:ea typeface="Arial"/>
                <a:cs typeface="Arial"/>
                <a:sym typeface="Arial"/>
              </a:rPr>
              <a:t>Trade-offs</a:t>
            </a:r>
            <a:r>
              <a:rPr lang="en" sz="1000" dirty="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914400" lvl="1" indent="-292100" algn="l" rtl="0">
              <a:lnSpc>
                <a:spcPct val="115000"/>
              </a:lnSpc>
              <a:spcBef>
                <a:spcPts val="0"/>
              </a:spcBef>
              <a:spcAft>
                <a:spcPts val="0"/>
              </a:spcAft>
              <a:buClr>
                <a:schemeClr val="dk1"/>
              </a:buClr>
              <a:buSzPts val="1000"/>
              <a:buFont typeface="Arial"/>
              <a:buChar char="○"/>
            </a:pPr>
            <a:r>
              <a:rPr lang="en" sz="1000" dirty="0">
                <a:solidFill>
                  <a:schemeClr val="dk1"/>
                </a:solidFill>
                <a:latin typeface="Arial"/>
                <a:ea typeface="Arial"/>
                <a:cs typeface="Arial"/>
                <a:sym typeface="Arial"/>
              </a:rPr>
              <a:t>There is often a trade-off between detection accuracy and the false positives/penalties. Increasing k or m improves accuracy but may also increase penalties.</a:t>
            </a:r>
            <a:endParaRPr sz="1000" dirty="0">
              <a:solidFill>
                <a:schemeClr val="dk1"/>
              </a:solidFill>
              <a:latin typeface="Arial"/>
              <a:ea typeface="Arial"/>
              <a:cs typeface="Arial"/>
              <a:sym typeface="Arial"/>
            </a:endParaRPr>
          </a:p>
          <a:p>
            <a:pPr marL="914400" lvl="1" indent="-292100" algn="l" rtl="0">
              <a:lnSpc>
                <a:spcPct val="115000"/>
              </a:lnSpc>
              <a:spcBef>
                <a:spcPts val="0"/>
              </a:spcBef>
              <a:spcAft>
                <a:spcPts val="0"/>
              </a:spcAft>
              <a:buClr>
                <a:schemeClr val="dk1"/>
              </a:buClr>
              <a:buSzPts val="1000"/>
              <a:buFont typeface="Arial"/>
              <a:buChar char="○"/>
            </a:pPr>
            <a:r>
              <a:rPr lang="en" sz="1000" b="1" dirty="0">
                <a:solidFill>
                  <a:schemeClr val="dk1"/>
                </a:solidFill>
                <a:latin typeface="Arial"/>
                <a:ea typeface="Arial"/>
                <a:cs typeface="Arial"/>
                <a:sym typeface="Arial"/>
              </a:rPr>
              <a:t>Lower k and m</a:t>
            </a:r>
            <a:r>
              <a:rPr lang="en" sz="1000" dirty="0">
                <a:solidFill>
                  <a:schemeClr val="dk1"/>
                </a:solidFill>
                <a:latin typeface="Arial"/>
                <a:ea typeface="Arial"/>
                <a:cs typeface="Arial"/>
                <a:sym typeface="Arial"/>
              </a:rPr>
              <a:t> values reduce the system’s sensitivity but may fail to catch colluders, showing the value of optimizing these parameters.</a:t>
            </a:r>
            <a:endParaRPr sz="1000" dirty="0">
              <a:solidFill>
                <a:schemeClr val="dk1"/>
              </a:solidFill>
              <a:latin typeface="Arial"/>
              <a:ea typeface="Arial"/>
              <a:cs typeface="Arial"/>
              <a:sym typeface="Arial"/>
            </a:endParaRPr>
          </a:p>
          <a:p>
            <a:pPr marL="457200" lvl="0" indent="-292100" algn="l" rtl="0">
              <a:lnSpc>
                <a:spcPct val="115000"/>
              </a:lnSpc>
              <a:spcBef>
                <a:spcPts val="0"/>
              </a:spcBef>
              <a:spcAft>
                <a:spcPts val="0"/>
              </a:spcAft>
              <a:buClr>
                <a:schemeClr val="dk1"/>
              </a:buClr>
              <a:buSzPts val="1000"/>
              <a:buFont typeface="Arial"/>
              <a:buAutoNum type="arabicPeriod"/>
            </a:pPr>
            <a:r>
              <a:rPr lang="en" sz="1000" b="1" dirty="0">
                <a:solidFill>
                  <a:schemeClr val="dk1"/>
                </a:solidFill>
                <a:latin typeface="Arial"/>
                <a:ea typeface="Arial"/>
                <a:cs typeface="Arial"/>
                <a:sym typeface="Arial"/>
              </a:rPr>
              <a:t>System Efficiency and Robustness</a:t>
            </a:r>
            <a:r>
              <a:rPr lang="en" sz="1000" dirty="0">
                <a:solidFill>
                  <a:schemeClr val="dk1"/>
                </a:solidFill>
                <a:latin typeface="Arial"/>
                <a:ea typeface="Arial"/>
                <a:cs typeface="Arial"/>
                <a:sym typeface="Arial"/>
              </a:rPr>
              <a:t>:</a:t>
            </a:r>
            <a:endParaRPr sz="1000" dirty="0">
              <a:solidFill>
                <a:schemeClr val="dk1"/>
              </a:solidFill>
              <a:latin typeface="Arial"/>
              <a:ea typeface="Arial"/>
              <a:cs typeface="Arial"/>
              <a:sym typeface="Arial"/>
            </a:endParaRPr>
          </a:p>
          <a:p>
            <a:pPr marL="914400" lvl="1" indent="-292100" algn="l" rtl="0">
              <a:lnSpc>
                <a:spcPct val="115000"/>
              </a:lnSpc>
              <a:spcBef>
                <a:spcPts val="0"/>
              </a:spcBef>
              <a:spcAft>
                <a:spcPts val="0"/>
              </a:spcAft>
              <a:buClr>
                <a:schemeClr val="dk1"/>
              </a:buClr>
              <a:buSzPts val="1000"/>
              <a:buFont typeface="Arial"/>
              <a:buChar char="○"/>
            </a:pPr>
            <a:r>
              <a:rPr lang="en" sz="1000" dirty="0">
                <a:solidFill>
                  <a:schemeClr val="dk1"/>
                </a:solidFill>
                <a:latin typeface="Arial"/>
                <a:ea typeface="Arial"/>
                <a:cs typeface="Arial"/>
                <a:sym typeface="Arial"/>
              </a:rPr>
              <a:t>The grid search identifies configurations that provide robustness by balancing accuracy and efficiency.</a:t>
            </a:r>
            <a:endParaRPr sz="1000" dirty="0">
              <a:solidFill>
                <a:schemeClr val="dk1"/>
              </a:solidFill>
              <a:latin typeface="Arial"/>
              <a:ea typeface="Arial"/>
              <a:cs typeface="Arial"/>
              <a:sym typeface="Arial"/>
            </a:endParaRPr>
          </a:p>
          <a:p>
            <a:pPr marL="914400" lvl="1" indent="-292100" algn="l" rtl="0">
              <a:lnSpc>
                <a:spcPct val="115000"/>
              </a:lnSpc>
              <a:spcBef>
                <a:spcPts val="0"/>
              </a:spcBef>
              <a:spcAft>
                <a:spcPts val="0"/>
              </a:spcAft>
              <a:buClr>
                <a:schemeClr val="dk1"/>
              </a:buClr>
              <a:buSzPts val="1000"/>
              <a:buFont typeface="Arial"/>
              <a:buChar char="○"/>
            </a:pPr>
            <a:r>
              <a:rPr lang="en" sz="1000" dirty="0">
                <a:solidFill>
                  <a:schemeClr val="dk1"/>
                </a:solidFill>
                <a:latin typeface="Arial"/>
                <a:ea typeface="Arial"/>
                <a:cs typeface="Arial"/>
                <a:sym typeface="Arial"/>
              </a:rPr>
              <a:t>The sensitivity analysis helps gauge the impact of slight changes in k and m values, ensuring that the chosen configuration remains effective under varying conditions.</a:t>
            </a:r>
            <a:endParaRPr sz="1000" dirty="0">
              <a:solidFill>
                <a:schemeClr val="dk1"/>
              </a:solidFill>
              <a:latin typeface="Arial"/>
              <a:ea typeface="Arial"/>
              <a:cs typeface="Arial"/>
              <a:sym typeface="Arial"/>
            </a:endParaRPr>
          </a:p>
          <a:p>
            <a:pPr marL="0" lvl="0" indent="0" algn="l" rtl="0">
              <a:lnSpc>
                <a:spcPct val="115000"/>
              </a:lnSpc>
              <a:spcBef>
                <a:spcPts val="1200"/>
              </a:spcBef>
              <a:spcAft>
                <a:spcPts val="0"/>
              </a:spcAft>
              <a:buNone/>
            </a:pPr>
            <a:r>
              <a:rPr lang="en" sz="1100" dirty="0">
                <a:solidFill>
                  <a:schemeClr val="dk1"/>
                </a:solidFill>
                <a:latin typeface="Arial"/>
                <a:ea typeface="Arial"/>
                <a:cs typeface="Arial"/>
                <a:sym typeface="Arial"/>
              </a:rPr>
              <a:t>The parameter tuning and sensitivity analysis allow the system to find an optimal k and m combination that minimizes false positives and penalties while maximizing detection accuracy.</a:t>
            </a:r>
            <a:endParaRPr sz="1000" dirty="0">
              <a:solidFill>
                <a:schemeClr val="dk1"/>
              </a:solidFill>
              <a:latin typeface="Arial"/>
              <a:ea typeface="Arial"/>
              <a:cs typeface="Arial"/>
              <a:sym typeface="Arial"/>
            </a:endParaRPr>
          </a:p>
          <a:p>
            <a:pPr marL="0" lvl="0" indent="0" algn="l" rtl="0">
              <a:spcBef>
                <a:spcPts val="1200"/>
              </a:spcBef>
              <a:spcAft>
                <a:spcPts val="0"/>
              </a:spcAft>
              <a:buNone/>
            </a:pPr>
            <a:endParaRPr sz="1000" dirty="0">
              <a:solidFill>
                <a:schemeClr val="dk1"/>
              </a:solidFill>
            </a:endParaRPr>
          </a:p>
        </p:txBody>
      </p:sp>
      <p:pic>
        <p:nvPicPr>
          <p:cNvPr id="1146" name="Google Shape;1146;p153"/>
          <p:cNvPicPr preferRelativeResize="0">
            <a:picLocks noGrp="1"/>
          </p:cNvPicPr>
          <p:nvPr>
            <p:ph type="pic" idx="2"/>
          </p:nvPr>
        </p:nvPicPr>
        <p:blipFill rotWithShape="1">
          <a:blip r:embed="rId3">
            <a:alphaModFix/>
          </a:blip>
          <a:srcRect l="20149" t="-43800" r="20149" b="-43781"/>
          <a:stretch/>
        </p:blipFill>
        <p:spPr>
          <a:xfrm>
            <a:off x="6777400" y="284775"/>
            <a:ext cx="2096400" cy="3705000"/>
          </a:xfrm>
          <a:prstGeom prst="roundRect">
            <a:avLst>
              <a:gd name="adj" fmla="val 16667"/>
            </a:avLst>
          </a:prstGeom>
        </p:spPr>
      </p:pic>
      <p:sp>
        <p:nvSpPr>
          <p:cNvPr id="1147" name="Google Shape;1147;p153"/>
          <p:cNvSpPr txBox="1">
            <a:spLocks noGrp="1"/>
          </p:cNvSpPr>
          <p:nvPr>
            <p:ph type="title"/>
          </p:nvPr>
        </p:nvSpPr>
        <p:spPr>
          <a:xfrm>
            <a:off x="274950" y="327125"/>
            <a:ext cx="6326700" cy="662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ct val="34375"/>
              <a:buFont typeface="Arial"/>
              <a:buNone/>
            </a:pPr>
            <a:r>
              <a:rPr lang="en"/>
              <a:t>Observations</a:t>
            </a:r>
            <a:endParaRPr/>
          </a:p>
        </p:txBody>
      </p:sp>
      <p:sp>
        <p:nvSpPr>
          <p:cNvPr id="1148" name="Google Shape;1148;p153"/>
          <p:cNvSpPr txBox="1">
            <a:spLocks noGrp="1"/>
          </p:cNvSpPr>
          <p:nvPr>
            <p:ph type="subTitle" idx="3"/>
          </p:nvPr>
        </p:nvSpPr>
        <p:spPr>
          <a:xfrm>
            <a:off x="6777400" y="4154175"/>
            <a:ext cx="2096400" cy="7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Parameter Tuning &amp; Sensitivity analysis</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Google Shape;573;p84"/>
          <p:cNvPicPr preferRelativeResize="0"/>
          <p:nvPr/>
        </p:nvPicPr>
        <p:blipFill>
          <a:blip r:embed="rId3">
            <a:alphaModFix/>
          </a:blip>
          <a:stretch>
            <a:fillRect/>
          </a:stretch>
        </p:blipFill>
        <p:spPr>
          <a:xfrm>
            <a:off x="931563" y="152400"/>
            <a:ext cx="7280872" cy="483869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15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54" name="Google Shape;1154;p15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155" name="Google Shape;1155;p154"/>
          <p:cNvPicPr preferRelativeResize="0"/>
          <p:nvPr/>
        </p:nvPicPr>
        <p:blipFill>
          <a:blip r:embed="rId3">
            <a:alphaModFix/>
          </a:blip>
          <a:stretch>
            <a:fillRect/>
          </a:stretch>
        </p:blipFill>
        <p:spPr>
          <a:xfrm>
            <a:off x="311700" y="193613"/>
            <a:ext cx="8627675" cy="47562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5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61" name="Google Shape;1161;p15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162" name="Google Shape;1162;p155"/>
          <p:cNvPicPr preferRelativeResize="0"/>
          <p:nvPr/>
        </p:nvPicPr>
        <p:blipFill>
          <a:blip r:embed="rId3">
            <a:alphaModFix/>
          </a:blip>
          <a:stretch>
            <a:fillRect/>
          </a:stretch>
        </p:blipFill>
        <p:spPr>
          <a:xfrm>
            <a:off x="311700" y="216300"/>
            <a:ext cx="8520600" cy="471090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15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68" name="Google Shape;1168;p15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169" name="Google Shape;1169;p156"/>
          <p:cNvPicPr preferRelativeResize="0"/>
          <p:nvPr/>
        </p:nvPicPr>
        <p:blipFill>
          <a:blip r:embed="rId3">
            <a:alphaModFix/>
          </a:blip>
          <a:stretch>
            <a:fillRect/>
          </a:stretch>
        </p:blipFill>
        <p:spPr>
          <a:xfrm>
            <a:off x="232050" y="172250"/>
            <a:ext cx="8679899" cy="4798983"/>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157"/>
          <p:cNvSpPr txBox="1">
            <a:spLocks noGrp="1"/>
          </p:cNvSpPr>
          <p:nvPr>
            <p:ph type="body" idx="1"/>
          </p:nvPr>
        </p:nvSpPr>
        <p:spPr>
          <a:xfrm>
            <a:off x="762000" y="1537125"/>
            <a:ext cx="7620000" cy="26004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1200"/>
              </a:spcBef>
              <a:spcAft>
                <a:spcPts val="0"/>
              </a:spcAft>
              <a:buClr>
                <a:schemeClr val="dk1"/>
              </a:buClr>
              <a:buSzPts val="2000"/>
              <a:buFont typeface="Arial"/>
              <a:buAutoNum type="arabicPeriod"/>
            </a:pPr>
            <a:r>
              <a:rPr lang="en" sz="2000" b="1">
                <a:solidFill>
                  <a:schemeClr val="dk1"/>
                </a:solidFill>
                <a:latin typeface="Arial"/>
                <a:ea typeface="Arial"/>
                <a:cs typeface="Arial"/>
                <a:sym typeface="Arial"/>
              </a:rPr>
              <a:t>Different Attendance Policies</a:t>
            </a:r>
            <a:r>
              <a:rPr lang="en" sz="2000">
                <a:solidFill>
                  <a:schemeClr val="dk1"/>
                </a:solidFill>
                <a:latin typeface="Arial"/>
                <a:ea typeface="Arial"/>
                <a:cs typeface="Arial"/>
                <a:sym typeface="Arial"/>
              </a:rPr>
              <a:t>: Testing policies such as "Scheduled Confirmation Days" and "Surprise Roll-Call" to see how they impact false positives, penalties, and detection accuracy.</a:t>
            </a:r>
            <a:endParaRPr sz="2000">
              <a:solidFill>
                <a:schemeClr val="dk1"/>
              </a:solidFill>
              <a:latin typeface="Arial"/>
              <a:ea typeface="Arial"/>
              <a:cs typeface="Arial"/>
              <a:sym typeface="Arial"/>
            </a:endParaRPr>
          </a:p>
          <a:p>
            <a:pPr marL="457200" lvl="0" indent="-355600" algn="l" rtl="0">
              <a:lnSpc>
                <a:spcPct val="115000"/>
              </a:lnSpc>
              <a:spcBef>
                <a:spcPts val="0"/>
              </a:spcBef>
              <a:spcAft>
                <a:spcPts val="0"/>
              </a:spcAft>
              <a:buClr>
                <a:schemeClr val="dk1"/>
              </a:buClr>
              <a:buSzPts val="2000"/>
              <a:buFont typeface="Arial"/>
              <a:buAutoNum type="arabicPeriod"/>
            </a:pPr>
            <a:r>
              <a:rPr lang="en" sz="2000" b="1">
                <a:solidFill>
                  <a:schemeClr val="dk1"/>
                </a:solidFill>
                <a:latin typeface="Arial"/>
                <a:ea typeface="Arial"/>
                <a:cs typeface="Arial"/>
                <a:sym typeface="Arial"/>
              </a:rPr>
              <a:t>Social Influence Models</a:t>
            </a:r>
            <a:r>
              <a:rPr lang="en" sz="2000">
                <a:solidFill>
                  <a:schemeClr val="dk1"/>
                </a:solidFill>
                <a:latin typeface="Arial"/>
                <a:ea typeface="Arial"/>
                <a:cs typeface="Arial"/>
                <a:sym typeface="Arial"/>
              </a:rPr>
              <a:t>: Evaluating the influence of "Peer Pressure" and "Fear of Penalties" on the likelihood of students participating in collusion.</a:t>
            </a:r>
            <a:endParaRPr sz="2000" b="1">
              <a:solidFill>
                <a:schemeClr val="dk1"/>
              </a:solidFill>
              <a:latin typeface="Arial"/>
              <a:ea typeface="Arial"/>
              <a:cs typeface="Arial"/>
              <a:sym typeface="Arial"/>
            </a:endParaRPr>
          </a:p>
        </p:txBody>
      </p:sp>
      <p:sp>
        <p:nvSpPr>
          <p:cNvPr id="1175" name="Google Shape;1175;p157"/>
          <p:cNvSpPr txBox="1">
            <a:spLocks noGrp="1"/>
          </p:cNvSpPr>
          <p:nvPr>
            <p:ph type="title"/>
          </p:nvPr>
        </p:nvSpPr>
        <p:spPr>
          <a:xfrm>
            <a:off x="685400" y="448525"/>
            <a:ext cx="5306400" cy="423300"/>
          </a:xfrm>
          <a:prstGeom prst="rect">
            <a:avLst/>
          </a:prstGeom>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1100"/>
              <a:buFont typeface="Arial"/>
              <a:buNone/>
            </a:pPr>
            <a:r>
              <a:rPr lang="en" sz="2100"/>
              <a:t>Different Attendance policies &amp; social influence models</a:t>
            </a:r>
            <a:endParaRPr sz="2100"/>
          </a:p>
        </p:txBody>
      </p:sp>
      <p:sp>
        <p:nvSpPr>
          <p:cNvPr id="1176" name="Google Shape;1176;p157"/>
          <p:cNvSpPr txBox="1">
            <a:spLocks noGrp="1"/>
          </p:cNvSpPr>
          <p:nvPr>
            <p:ph type="subTitle" idx="3"/>
          </p:nvPr>
        </p:nvSpPr>
        <p:spPr>
          <a:xfrm>
            <a:off x="6184900" y="284775"/>
            <a:ext cx="2688900" cy="7044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
                <a:solidFill>
                  <a:schemeClr val="dk1"/>
                </a:solidFill>
              </a:rPr>
              <a:t>Modifications</a:t>
            </a:r>
            <a:endParaRPr>
              <a:solidFill>
                <a:schemeClr val="dk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58"/>
          <p:cNvSpPr txBox="1">
            <a:spLocks noGrp="1"/>
          </p:cNvSpPr>
          <p:nvPr>
            <p:ph type="body" idx="1"/>
          </p:nvPr>
        </p:nvSpPr>
        <p:spPr>
          <a:xfrm>
            <a:off x="272650" y="1128900"/>
            <a:ext cx="8601000" cy="40146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200" b="1">
                <a:solidFill>
                  <a:schemeClr val="dk1"/>
                </a:solidFill>
                <a:latin typeface="Arial"/>
                <a:ea typeface="Arial"/>
                <a:cs typeface="Arial"/>
                <a:sym typeface="Arial"/>
              </a:rPr>
              <a:t>Attendance Policies</a:t>
            </a:r>
            <a:endParaRPr sz="1200" b="1">
              <a:solidFill>
                <a:schemeClr val="dk1"/>
              </a:solidFill>
              <a:latin typeface="Arial"/>
              <a:ea typeface="Arial"/>
              <a:cs typeface="Arial"/>
              <a:sym typeface="Arial"/>
            </a:endParaRPr>
          </a:p>
          <a:p>
            <a:pPr marL="457200" lvl="0" indent="-304800" algn="l" rtl="0">
              <a:lnSpc>
                <a:spcPct val="115000"/>
              </a:lnSpc>
              <a:spcBef>
                <a:spcPts val="1200"/>
              </a:spcBef>
              <a:spcAft>
                <a:spcPts val="0"/>
              </a:spcAft>
              <a:buClr>
                <a:schemeClr val="dk1"/>
              </a:buClr>
              <a:buSzPts val="1200"/>
              <a:buFont typeface="Arial"/>
              <a:buChar char="●"/>
            </a:pPr>
            <a:r>
              <a:rPr lang="en" sz="1200" b="1">
                <a:solidFill>
                  <a:schemeClr val="dk1"/>
                </a:solidFill>
                <a:latin typeface="Arial"/>
                <a:ea typeface="Arial"/>
                <a:cs typeface="Arial"/>
                <a:sym typeface="Arial"/>
              </a:rPr>
              <a:t>Scheduled Confirmation Days</a:t>
            </a:r>
            <a:r>
              <a:rPr lang="en" sz="1200">
                <a:solidFill>
                  <a:schemeClr val="dk1"/>
                </a:solidFill>
                <a:latin typeface="Arial"/>
                <a:ea typeface="Arial"/>
                <a:cs typeface="Arial"/>
                <a:sym typeface="Arial"/>
              </a:rPr>
              <a:t>: This policy results in fewer opportunities to conduct roll-calls (only on specified days), which likely leads to fewer false positives and lower penalties. However, it may reduce detection accuracy since the colluding students can predict the roll-call pattern and adapt accordingly.</a:t>
            </a:r>
            <a:endParaRPr sz="1200">
              <a:solidFill>
                <a:schemeClr val="dk1"/>
              </a:solidFill>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Char char="●"/>
            </a:pPr>
            <a:r>
              <a:rPr lang="en" sz="1200" b="1">
                <a:solidFill>
                  <a:schemeClr val="dk1"/>
                </a:solidFill>
                <a:latin typeface="Arial"/>
                <a:ea typeface="Arial"/>
                <a:cs typeface="Arial"/>
                <a:sym typeface="Arial"/>
              </a:rPr>
              <a:t>Surprise Roll-Call</a:t>
            </a:r>
            <a:r>
              <a:rPr lang="en" sz="1200">
                <a:solidFill>
                  <a:schemeClr val="dk1"/>
                </a:solidFill>
                <a:latin typeface="Arial"/>
                <a:ea typeface="Arial"/>
                <a:cs typeface="Arial"/>
                <a:sym typeface="Arial"/>
              </a:rPr>
              <a:t>: This policy introduces unpredictability, increasing the likelihood of catching colluders off guard. Consequently, it leads to higher detection accuracy but may also result in more false positives and penalties as the random timing makes it harder for colluders to avoid detection.</a:t>
            </a:r>
            <a:endParaRPr sz="12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 sz="1200" b="1">
                <a:solidFill>
                  <a:schemeClr val="dk1"/>
                </a:solidFill>
                <a:latin typeface="Arial"/>
                <a:ea typeface="Arial"/>
                <a:cs typeface="Arial"/>
                <a:sym typeface="Arial"/>
              </a:rPr>
              <a:t>Social Influence Models</a:t>
            </a:r>
            <a:endParaRPr sz="1200" b="1">
              <a:solidFill>
                <a:schemeClr val="dk1"/>
              </a:solidFill>
              <a:latin typeface="Arial"/>
              <a:ea typeface="Arial"/>
              <a:cs typeface="Arial"/>
              <a:sym typeface="Arial"/>
            </a:endParaRPr>
          </a:p>
          <a:p>
            <a:pPr marL="457200" lvl="0" indent="-304800" algn="l" rtl="0">
              <a:lnSpc>
                <a:spcPct val="115000"/>
              </a:lnSpc>
              <a:spcBef>
                <a:spcPts val="1200"/>
              </a:spcBef>
              <a:spcAft>
                <a:spcPts val="0"/>
              </a:spcAft>
              <a:buClr>
                <a:schemeClr val="dk1"/>
              </a:buClr>
              <a:buSzPts val="1200"/>
              <a:buFont typeface="Arial"/>
              <a:buChar char="●"/>
            </a:pPr>
            <a:r>
              <a:rPr lang="en" sz="1200" b="1">
                <a:solidFill>
                  <a:schemeClr val="dk1"/>
                </a:solidFill>
                <a:latin typeface="Arial"/>
                <a:ea typeface="Arial"/>
                <a:cs typeface="Arial"/>
                <a:sym typeface="Arial"/>
              </a:rPr>
              <a:t>Peer Pressure</a:t>
            </a:r>
            <a:r>
              <a:rPr lang="en" sz="1200">
                <a:solidFill>
                  <a:schemeClr val="dk1"/>
                </a:solidFill>
                <a:latin typeface="Arial"/>
                <a:ea typeface="Arial"/>
                <a:cs typeface="Arial"/>
                <a:sym typeface="Arial"/>
              </a:rPr>
              <a:t>: Under this influence model, students are more likely to participate in collusion due to social pressure, regardless of penalties. This leads to a relatively high rate of false positives and penalties, as peer pressure drives more students to skip attendance.</a:t>
            </a:r>
            <a:endParaRPr sz="1200">
              <a:solidFill>
                <a:schemeClr val="dk1"/>
              </a:solidFill>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Font typeface="Arial"/>
              <a:buChar char="●"/>
            </a:pPr>
            <a:r>
              <a:rPr lang="en" sz="1200" b="1">
                <a:solidFill>
                  <a:schemeClr val="dk1"/>
                </a:solidFill>
                <a:latin typeface="Arial"/>
                <a:ea typeface="Arial"/>
                <a:cs typeface="Arial"/>
                <a:sym typeface="Arial"/>
              </a:rPr>
              <a:t>Fear of Penalties</a:t>
            </a:r>
            <a:r>
              <a:rPr lang="en" sz="1200">
                <a:solidFill>
                  <a:schemeClr val="dk1"/>
                </a:solidFill>
                <a:latin typeface="Arial"/>
                <a:ea typeface="Arial"/>
                <a:cs typeface="Arial"/>
                <a:sym typeface="Arial"/>
              </a:rPr>
              <a:t>: Here, colluding students are more cautious and participate less in collusion to avoid penalties. This results in slightly lower false positives and penalties but higher detection accuracy, as fewer students are willing to risk non-attendance.</a:t>
            </a:r>
            <a:endParaRPr sz="1200" b="1">
              <a:solidFill>
                <a:schemeClr val="dk1"/>
              </a:solidFill>
              <a:latin typeface="Arial"/>
              <a:ea typeface="Arial"/>
              <a:cs typeface="Arial"/>
              <a:sym typeface="Arial"/>
            </a:endParaRPr>
          </a:p>
        </p:txBody>
      </p:sp>
      <p:sp>
        <p:nvSpPr>
          <p:cNvPr id="1182" name="Google Shape;1182;p158"/>
          <p:cNvSpPr txBox="1">
            <a:spLocks noGrp="1"/>
          </p:cNvSpPr>
          <p:nvPr>
            <p:ph type="title"/>
          </p:nvPr>
        </p:nvSpPr>
        <p:spPr>
          <a:xfrm>
            <a:off x="272650" y="327125"/>
            <a:ext cx="5719200" cy="6621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 sz="2900"/>
              <a:t>How it affects the results</a:t>
            </a:r>
            <a:endParaRPr sz="2900"/>
          </a:p>
        </p:txBody>
      </p:sp>
      <p:sp>
        <p:nvSpPr>
          <p:cNvPr id="1183" name="Google Shape;1183;p158"/>
          <p:cNvSpPr txBox="1">
            <a:spLocks noGrp="1"/>
          </p:cNvSpPr>
          <p:nvPr>
            <p:ph type="subTitle" idx="3"/>
          </p:nvPr>
        </p:nvSpPr>
        <p:spPr>
          <a:xfrm>
            <a:off x="6184900" y="284775"/>
            <a:ext cx="2688900" cy="7044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
                <a:solidFill>
                  <a:schemeClr val="dk1"/>
                </a:solidFill>
              </a:rPr>
              <a:t>Modifications</a:t>
            </a:r>
            <a:endParaRPr>
              <a:solidFill>
                <a:schemeClr val="dk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15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89" name="Google Shape;1189;p15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190" name="Google Shape;1190;p159"/>
          <p:cNvPicPr preferRelativeResize="0"/>
          <p:nvPr/>
        </p:nvPicPr>
        <p:blipFill>
          <a:blip r:embed="rId3">
            <a:alphaModFix/>
          </a:blip>
          <a:stretch>
            <a:fillRect/>
          </a:stretch>
        </p:blipFill>
        <p:spPr>
          <a:xfrm>
            <a:off x="0" y="80963"/>
            <a:ext cx="3163700" cy="4610100"/>
          </a:xfrm>
          <a:prstGeom prst="rect">
            <a:avLst/>
          </a:prstGeom>
          <a:noFill/>
          <a:ln>
            <a:noFill/>
          </a:ln>
        </p:spPr>
      </p:pic>
      <p:pic>
        <p:nvPicPr>
          <p:cNvPr id="1191" name="Google Shape;1191;p159"/>
          <p:cNvPicPr preferRelativeResize="0"/>
          <p:nvPr/>
        </p:nvPicPr>
        <p:blipFill>
          <a:blip r:embed="rId4">
            <a:alphaModFix/>
          </a:blip>
          <a:stretch>
            <a:fillRect/>
          </a:stretch>
        </p:blipFill>
        <p:spPr>
          <a:xfrm>
            <a:off x="3111888" y="25113"/>
            <a:ext cx="2920212" cy="4721825"/>
          </a:xfrm>
          <a:prstGeom prst="rect">
            <a:avLst/>
          </a:prstGeom>
          <a:noFill/>
          <a:ln>
            <a:noFill/>
          </a:ln>
        </p:spPr>
      </p:pic>
      <p:pic>
        <p:nvPicPr>
          <p:cNvPr id="1192" name="Google Shape;1192;p159"/>
          <p:cNvPicPr preferRelativeResize="0"/>
          <p:nvPr/>
        </p:nvPicPr>
        <p:blipFill>
          <a:blip r:embed="rId5">
            <a:alphaModFix/>
          </a:blip>
          <a:stretch>
            <a:fillRect/>
          </a:stretch>
        </p:blipFill>
        <p:spPr>
          <a:xfrm>
            <a:off x="6032100" y="25125"/>
            <a:ext cx="2920200" cy="47218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6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98" name="Google Shape;1198;p16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199" name="Google Shape;1199;p160"/>
          <p:cNvPicPr preferRelativeResize="0"/>
          <p:nvPr/>
        </p:nvPicPr>
        <p:blipFill>
          <a:blip r:embed="rId3">
            <a:alphaModFix/>
          </a:blip>
          <a:stretch>
            <a:fillRect/>
          </a:stretch>
        </p:blipFill>
        <p:spPr>
          <a:xfrm>
            <a:off x="0" y="0"/>
            <a:ext cx="4704150" cy="3648725"/>
          </a:xfrm>
          <a:prstGeom prst="rect">
            <a:avLst/>
          </a:prstGeom>
          <a:noFill/>
          <a:ln>
            <a:noFill/>
          </a:ln>
        </p:spPr>
      </p:pic>
      <p:pic>
        <p:nvPicPr>
          <p:cNvPr id="1200" name="Google Shape;1200;p160"/>
          <p:cNvPicPr preferRelativeResize="0"/>
          <p:nvPr/>
        </p:nvPicPr>
        <p:blipFill>
          <a:blip r:embed="rId4">
            <a:alphaModFix/>
          </a:blip>
          <a:stretch>
            <a:fillRect/>
          </a:stretch>
        </p:blipFill>
        <p:spPr>
          <a:xfrm>
            <a:off x="4572000" y="1677859"/>
            <a:ext cx="4572000" cy="346564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6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206" name="Google Shape;1206;p16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207" name="Google Shape;1207;p161"/>
          <p:cNvPicPr preferRelativeResize="0"/>
          <p:nvPr/>
        </p:nvPicPr>
        <p:blipFill>
          <a:blip r:embed="rId3">
            <a:alphaModFix/>
          </a:blip>
          <a:stretch>
            <a:fillRect/>
          </a:stretch>
        </p:blipFill>
        <p:spPr>
          <a:xfrm>
            <a:off x="2032063" y="589463"/>
            <a:ext cx="5079875" cy="396457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pic>
        <p:nvPicPr>
          <p:cNvPr id="1212" name="Google Shape;1212;p162"/>
          <p:cNvPicPr preferRelativeResize="0">
            <a:picLocks noGrp="1"/>
          </p:cNvPicPr>
          <p:nvPr>
            <p:ph type="pic" idx="2"/>
          </p:nvPr>
        </p:nvPicPr>
        <p:blipFill rotWithShape="1">
          <a:blip r:embed="rId3">
            <a:alphaModFix/>
          </a:blip>
          <a:srcRect r="42745"/>
          <a:stretch/>
        </p:blipFill>
        <p:spPr>
          <a:xfrm>
            <a:off x="274950" y="1198650"/>
            <a:ext cx="2096400" cy="3705000"/>
          </a:xfrm>
          <a:prstGeom prst="roundRect">
            <a:avLst>
              <a:gd name="adj" fmla="val 16667"/>
            </a:avLst>
          </a:prstGeom>
        </p:spPr>
      </p:pic>
      <p:sp>
        <p:nvSpPr>
          <p:cNvPr id="1213" name="Google Shape;1213;p162"/>
          <p:cNvSpPr txBox="1">
            <a:spLocks noGrp="1"/>
          </p:cNvSpPr>
          <p:nvPr>
            <p:ph type="body" idx="1"/>
          </p:nvPr>
        </p:nvSpPr>
        <p:spPr>
          <a:xfrm>
            <a:off x="2547100" y="914923"/>
            <a:ext cx="6471000" cy="4148700"/>
          </a:xfrm>
          <a:prstGeom prst="rect">
            <a:avLst/>
          </a:prstGeom>
        </p:spPr>
        <p:txBody>
          <a:bodyPr spcFirstLastPara="1" wrap="square" lIns="91425" tIns="91425" rIns="91425" bIns="91425" anchor="t" anchorCtr="0">
            <a:normAutofit fontScale="92500" lnSpcReduction="10000"/>
          </a:bodyPr>
          <a:lstStyle/>
          <a:p>
            <a:pPr marL="457200" lvl="0" indent="-293211" algn="l" rtl="0">
              <a:lnSpc>
                <a:spcPct val="115000"/>
              </a:lnSpc>
              <a:spcBef>
                <a:spcPts val="1200"/>
              </a:spcBef>
              <a:spcAft>
                <a:spcPts val="0"/>
              </a:spcAft>
              <a:buClr>
                <a:schemeClr val="dk1"/>
              </a:buClr>
              <a:buSzPct val="100000"/>
              <a:buFont typeface="Arial"/>
              <a:buAutoNum type="arabicPeriod"/>
            </a:pPr>
            <a:r>
              <a:rPr lang="en" sz="1100" b="1" dirty="0">
                <a:solidFill>
                  <a:schemeClr val="dk1"/>
                </a:solidFill>
                <a:latin typeface="Arial"/>
                <a:ea typeface="Arial"/>
                <a:cs typeface="Arial"/>
                <a:sym typeface="Arial"/>
              </a:rPr>
              <a:t>False Positives</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914400" lvl="1" indent="-293211" algn="l" rtl="0">
              <a:lnSpc>
                <a:spcPct val="115000"/>
              </a:lnSpc>
              <a:spcBef>
                <a:spcPts val="0"/>
              </a:spcBef>
              <a:spcAft>
                <a:spcPts val="0"/>
              </a:spcAft>
              <a:buClr>
                <a:schemeClr val="dk1"/>
              </a:buClr>
              <a:buSzPct val="100000"/>
              <a:buFont typeface="Arial"/>
              <a:buChar char="○"/>
            </a:pPr>
            <a:r>
              <a:rPr lang="en" sz="1100" dirty="0">
                <a:solidFill>
                  <a:schemeClr val="dk1"/>
                </a:solidFill>
                <a:latin typeface="Arial"/>
                <a:ea typeface="Arial"/>
                <a:cs typeface="Arial"/>
                <a:sym typeface="Arial"/>
              </a:rPr>
              <a:t>For </a:t>
            </a:r>
            <a:r>
              <a:rPr lang="en" sz="1100" b="1" dirty="0">
                <a:solidFill>
                  <a:schemeClr val="dk1"/>
                </a:solidFill>
                <a:latin typeface="Arial"/>
                <a:ea typeface="Arial"/>
                <a:cs typeface="Arial"/>
                <a:sym typeface="Arial"/>
              </a:rPr>
              <a:t>Attendance Policy</a:t>
            </a:r>
            <a:r>
              <a:rPr lang="en" sz="1100" dirty="0">
                <a:solidFill>
                  <a:schemeClr val="dk1"/>
                </a:solidFill>
                <a:latin typeface="Arial"/>
                <a:ea typeface="Arial"/>
                <a:cs typeface="Arial"/>
                <a:sym typeface="Arial"/>
              </a:rPr>
              <a:t>: The "Surprise Roll-Call" has higher false positives, as the unpredictability makes it harder for students to coordinate. Scheduled days have lower false positives since colluders can anticipate them.</a:t>
            </a:r>
            <a:endParaRPr sz="1100" dirty="0">
              <a:solidFill>
                <a:schemeClr val="dk1"/>
              </a:solidFill>
              <a:latin typeface="Arial"/>
              <a:ea typeface="Arial"/>
              <a:cs typeface="Arial"/>
              <a:sym typeface="Arial"/>
            </a:endParaRPr>
          </a:p>
          <a:p>
            <a:pPr marL="914400" lvl="1" indent="-293211" algn="l" rtl="0">
              <a:lnSpc>
                <a:spcPct val="115000"/>
              </a:lnSpc>
              <a:spcBef>
                <a:spcPts val="0"/>
              </a:spcBef>
              <a:spcAft>
                <a:spcPts val="0"/>
              </a:spcAft>
              <a:buClr>
                <a:schemeClr val="dk1"/>
              </a:buClr>
              <a:buSzPct val="100000"/>
              <a:buFont typeface="Arial"/>
              <a:buChar char="○"/>
            </a:pPr>
            <a:r>
              <a:rPr lang="en" sz="1100" dirty="0">
                <a:solidFill>
                  <a:schemeClr val="dk1"/>
                </a:solidFill>
                <a:latin typeface="Arial"/>
                <a:ea typeface="Arial"/>
                <a:cs typeface="Arial"/>
                <a:sym typeface="Arial"/>
              </a:rPr>
              <a:t>For </a:t>
            </a:r>
            <a:r>
              <a:rPr lang="en" sz="1100" b="1" dirty="0">
                <a:solidFill>
                  <a:schemeClr val="dk1"/>
                </a:solidFill>
                <a:latin typeface="Arial"/>
                <a:ea typeface="Arial"/>
                <a:cs typeface="Arial"/>
                <a:sym typeface="Arial"/>
              </a:rPr>
              <a:t>Social Influence Model</a:t>
            </a:r>
            <a:r>
              <a:rPr lang="en" sz="1100" dirty="0">
                <a:solidFill>
                  <a:schemeClr val="dk1"/>
                </a:solidFill>
                <a:latin typeface="Arial"/>
                <a:ea typeface="Arial"/>
                <a:cs typeface="Arial"/>
                <a:sym typeface="Arial"/>
              </a:rPr>
              <a:t>: Both "Peer Pressure" and "Fear of Penalties" show high false positives, but "Fear of Penalties" tends to be slightly higher as students skip attendance less frequently to avoid penalties, leading to more misidentifications.</a:t>
            </a:r>
            <a:endParaRPr sz="1100" dirty="0">
              <a:solidFill>
                <a:schemeClr val="dk1"/>
              </a:solidFill>
              <a:latin typeface="Arial"/>
              <a:ea typeface="Arial"/>
              <a:cs typeface="Arial"/>
              <a:sym typeface="Arial"/>
            </a:endParaRPr>
          </a:p>
          <a:p>
            <a:pPr marL="457200" lvl="0" indent="-293211" algn="l" rtl="0">
              <a:lnSpc>
                <a:spcPct val="115000"/>
              </a:lnSpc>
              <a:spcBef>
                <a:spcPts val="0"/>
              </a:spcBef>
              <a:spcAft>
                <a:spcPts val="0"/>
              </a:spcAft>
              <a:buClr>
                <a:schemeClr val="dk1"/>
              </a:buClr>
              <a:buSzPct val="100000"/>
              <a:buFont typeface="Arial"/>
              <a:buAutoNum type="arabicPeriod"/>
            </a:pPr>
            <a:r>
              <a:rPr lang="en" sz="1100" b="1" dirty="0">
                <a:solidFill>
                  <a:schemeClr val="dk1"/>
                </a:solidFill>
                <a:latin typeface="Arial"/>
                <a:ea typeface="Arial"/>
                <a:cs typeface="Arial"/>
                <a:sym typeface="Arial"/>
              </a:rPr>
              <a:t>Penalties</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914400" lvl="1" indent="-293211" algn="l" rtl="0">
              <a:lnSpc>
                <a:spcPct val="115000"/>
              </a:lnSpc>
              <a:spcBef>
                <a:spcPts val="0"/>
              </a:spcBef>
              <a:spcAft>
                <a:spcPts val="0"/>
              </a:spcAft>
              <a:buClr>
                <a:schemeClr val="dk1"/>
              </a:buClr>
              <a:buSzPct val="100000"/>
              <a:buFont typeface="Arial"/>
              <a:buChar char="○"/>
            </a:pPr>
            <a:r>
              <a:rPr lang="en" sz="1100" dirty="0">
                <a:solidFill>
                  <a:schemeClr val="dk1"/>
                </a:solidFill>
                <a:latin typeface="Arial"/>
                <a:ea typeface="Arial"/>
                <a:cs typeface="Arial"/>
                <a:sym typeface="Arial"/>
              </a:rPr>
              <a:t>For </a:t>
            </a:r>
            <a:r>
              <a:rPr lang="en" sz="1100" b="1" dirty="0">
                <a:solidFill>
                  <a:schemeClr val="dk1"/>
                </a:solidFill>
                <a:latin typeface="Arial"/>
                <a:ea typeface="Arial"/>
                <a:cs typeface="Arial"/>
                <a:sym typeface="Arial"/>
              </a:rPr>
              <a:t>Attendance Policy</a:t>
            </a:r>
            <a:r>
              <a:rPr lang="en" sz="1100" dirty="0">
                <a:solidFill>
                  <a:schemeClr val="dk1"/>
                </a:solidFill>
                <a:latin typeface="Arial"/>
                <a:ea typeface="Arial"/>
                <a:cs typeface="Arial"/>
                <a:sym typeface="Arial"/>
              </a:rPr>
              <a:t>: "Surprise Roll-Call" results in higher penalties since it disrupts colluders' ability to avoid detection.</a:t>
            </a:r>
            <a:endParaRPr sz="1100" dirty="0">
              <a:solidFill>
                <a:schemeClr val="dk1"/>
              </a:solidFill>
              <a:latin typeface="Arial"/>
              <a:ea typeface="Arial"/>
              <a:cs typeface="Arial"/>
              <a:sym typeface="Arial"/>
            </a:endParaRPr>
          </a:p>
          <a:p>
            <a:pPr marL="914400" lvl="1" indent="-293211" algn="l" rtl="0">
              <a:lnSpc>
                <a:spcPct val="115000"/>
              </a:lnSpc>
              <a:spcBef>
                <a:spcPts val="0"/>
              </a:spcBef>
              <a:spcAft>
                <a:spcPts val="0"/>
              </a:spcAft>
              <a:buClr>
                <a:schemeClr val="dk1"/>
              </a:buClr>
              <a:buSzPct val="100000"/>
              <a:buFont typeface="Arial"/>
              <a:buChar char="○"/>
            </a:pPr>
            <a:r>
              <a:rPr lang="en" sz="1100" dirty="0">
                <a:solidFill>
                  <a:schemeClr val="dk1"/>
                </a:solidFill>
                <a:latin typeface="Arial"/>
                <a:ea typeface="Arial"/>
                <a:cs typeface="Arial"/>
                <a:sym typeface="Arial"/>
              </a:rPr>
              <a:t>For </a:t>
            </a:r>
            <a:r>
              <a:rPr lang="en" sz="1100" b="1" dirty="0">
                <a:solidFill>
                  <a:schemeClr val="dk1"/>
                </a:solidFill>
                <a:latin typeface="Arial"/>
                <a:ea typeface="Arial"/>
                <a:cs typeface="Arial"/>
                <a:sym typeface="Arial"/>
              </a:rPr>
              <a:t>Social Influence Model</a:t>
            </a:r>
            <a:r>
              <a:rPr lang="en" sz="1100" dirty="0">
                <a:solidFill>
                  <a:schemeClr val="dk1"/>
                </a:solidFill>
                <a:latin typeface="Arial"/>
                <a:ea typeface="Arial"/>
                <a:cs typeface="Arial"/>
                <a:sym typeface="Arial"/>
              </a:rPr>
              <a:t>: "Fear of Penalties" results in slightly higher penalties, as students still occasionally skip attendance but with a smaller group. This may result in more isolated instances that incur penalties.</a:t>
            </a:r>
            <a:endParaRPr sz="1100" dirty="0">
              <a:solidFill>
                <a:schemeClr val="dk1"/>
              </a:solidFill>
              <a:latin typeface="Arial"/>
              <a:ea typeface="Arial"/>
              <a:cs typeface="Arial"/>
              <a:sym typeface="Arial"/>
            </a:endParaRPr>
          </a:p>
          <a:p>
            <a:pPr marL="457200" lvl="0" indent="-293211" algn="l" rtl="0">
              <a:lnSpc>
                <a:spcPct val="115000"/>
              </a:lnSpc>
              <a:spcBef>
                <a:spcPts val="0"/>
              </a:spcBef>
              <a:spcAft>
                <a:spcPts val="0"/>
              </a:spcAft>
              <a:buClr>
                <a:schemeClr val="dk1"/>
              </a:buClr>
              <a:buSzPct val="100000"/>
              <a:buFont typeface="Arial"/>
              <a:buAutoNum type="arabicPeriod"/>
            </a:pPr>
            <a:r>
              <a:rPr lang="en" sz="1100" b="1" dirty="0">
                <a:solidFill>
                  <a:schemeClr val="dk1"/>
                </a:solidFill>
                <a:latin typeface="Arial"/>
                <a:ea typeface="Arial"/>
                <a:cs typeface="Arial"/>
                <a:sym typeface="Arial"/>
              </a:rPr>
              <a:t>Detection Accuracy</a:t>
            </a:r>
            <a:r>
              <a:rPr lang="en" sz="1100" dirty="0">
                <a:solidFill>
                  <a:schemeClr val="dk1"/>
                </a:solidFill>
                <a:latin typeface="Arial"/>
                <a:ea typeface="Arial"/>
                <a:cs typeface="Arial"/>
                <a:sym typeface="Arial"/>
              </a:rPr>
              <a:t>:</a:t>
            </a:r>
            <a:endParaRPr sz="1100" dirty="0">
              <a:solidFill>
                <a:schemeClr val="dk1"/>
              </a:solidFill>
              <a:latin typeface="Arial"/>
              <a:ea typeface="Arial"/>
              <a:cs typeface="Arial"/>
              <a:sym typeface="Arial"/>
            </a:endParaRPr>
          </a:p>
          <a:p>
            <a:pPr marL="914400" lvl="1" indent="-293211" algn="l" rtl="0">
              <a:lnSpc>
                <a:spcPct val="115000"/>
              </a:lnSpc>
              <a:spcBef>
                <a:spcPts val="0"/>
              </a:spcBef>
              <a:spcAft>
                <a:spcPts val="0"/>
              </a:spcAft>
              <a:buClr>
                <a:schemeClr val="dk1"/>
              </a:buClr>
              <a:buSzPct val="100000"/>
              <a:buFont typeface="Arial"/>
              <a:buChar char="○"/>
            </a:pPr>
            <a:r>
              <a:rPr lang="en" sz="1100" dirty="0">
                <a:solidFill>
                  <a:schemeClr val="dk1"/>
                </a:solidFill>
                <a:latin typeface="Arial"/>
                <a:ea typeface="Arial"/>
                <a:cs typeface="Arial"/>
                <a:sym typeface="Arial"/>
              </a:rPr>
              <a:t>For </a:t>
            </a:r>
            <a:r>
              <a:rPr lang="en" sz="1100" b="1" dirty="0">
                <a:solidFill>
                  <a:schemeClr val="dk1"/>
                </a:solidFill>
                <a:latin typeface="Arial"/>
                <a:ea typeface="Arial"/>
                <a:cs typeface="Arial"/>
                <a:sym typeface="Arial"/>
              </a:rPr>
              <a:t>Attendance Policy</a:t>
            </a:r>
            <a:r>
              <a:rPr lang="en" sz="1100" dirty="0">
                <a:solidFill>
                  <a:schemeClr val="dk1"/>
                </a:solidFill>
                <a:latin typeface="Arial"/>
                <a:ea typeface="Arial"/>
                <a:cs typeface="Arial"/>
                <a:sym typeface="Arial"/>
              </a:rPr>
              <a:t>: "Surprise Roll-Call" achieves better detection accuracy because it effectively catches colluders unprepared. Scheduled days yield lower detection accuracy as colluders can predict roll-call events.</a:t>
            </a:r>
            <a:endParaRPr sz="1100" dirty="0">
              <a:solidFill>
                <a:schemeClr val="dk1"/>
              </a:solidFill>
              <a:latin typeface="Arial"/>
              <a:ea typeface="Arial"/>
              <a:cs typeface="Arial"/>
              <a:sym typeface="Arial"/>
            </a:endParaRPr>
          </a:p>
          <a:p>
            <a:pPr marL="914400" lvl="1" indent="-293211" algn="l" rtl="0">
              <a:lnSpc>
                <a:spcPct val="115000"/>
              </a:lnSpc>
              <a:spcBef>
                <a:spcPts val="0"/>
              </a:spcBef>
              <a:spcAft>
                <a:spcPts val="0"/>
              </a:spcAft>
              <a:buClr>
                <a:schemeClr val="dk1"/>
              </a:buClr>
              <a:buSzPct val="100000"/>
              <a:buFont typeface="Arial"/>
              <a:buChar char="○"/>
            </a:pPr>
            <a:r>
              <a:rPr lang="en" sz="1100" dirty="0">
                <a:solidFill>
                  <a:schemeClr val="dk1"/>
                </a:solidFill>
                <a:latin typeface="Arial"/>
                <a:ea typeface="Arial"/>
                <a:cs typeface="Arial"/>
                <a:sym typeface="Arial"/>
              </a:rPr>
              <a:t>For </a:t>
            </a:r>
            <a:r>
              <a:rPr lang="en" sz="1100" b="1" dirty="0">
                <a:solidFill>
                  <a:schemeClr val="dk1"/>
                </a:solidFill>
                <a:latin typeface="Arial"/>
                <a:ea typeface="Arial"/>
                <a:cs typeface="Arial"/>
                <a:sym typeface="Arial"/>
              </a:rPr>
              <a:t>Social Influence Model</a:t>
            </a:r>
            <a:r>
              <a:rPr lang="en" sz="1100" dirty="0">
                <a:solidFill>
                  <a:schemeClr val="dk1"/>
                </a:solidFill>
                <a:latin typeface="Arial"/>
                <a:ea typeface="Arial"/>
                <a:cs typeface="Arial"/>
                <a:sym typeface="Arial"/>
              </a:rPr>
              <a:t>: "Fear of Penalties" shows a higher detection accuracy because fewer students participate in collusion, making it easier to identify the remaining colluders.</a:t>
            </a:r>
            <a:endParaRPr sz="1100" dirty="0">
              <a:solidFill>
                <a:schemeClr val="dk1"/>
              </a:solidFill>
              <a:latin typeface="Arial"/>
              <a:ea typeface="Arial"/>
              <a:cs typeface="Arial"/>
              <a:sym typeface="Arial"/>
            </a:endParaRPr>
          </a:p>
          <a:p>
            <a:pPr marL="0" lvl="0" indent="0" algn="l" rtl="0">
              <a:lnSpc>
                <a:spcPct val="115000"/>
              </a:lnSpc>
              <a:spcBef>
                <a:spcPts val="1200"/>
              </a:spcBef>
              <a:spcAft>
                <a:spcPts val="0"/>
              </a:spcAft>
              <a:buNone/>
            </a:pPr>
            <a:r>
              <a:rPr lang="en" sz="1100" dirty="0">
                <a:solidFill>
                  <a:schemeClr val="dk1"/>
                </a:solidFill>
                <a:latin typeface="Arial"/>
                <a:ea typeface="Arial"/>
                <a:cs typeface="Arial"/>
                <a:sym typeface="Arial"/>
              </a:rPr>
              <a:t>These simulations provide insights into how policy design and social influence impact collusion behavior, helping optimize the system by choosing policies and influence mechanisms that minimize false positives and penalties while maximizing detection accuracy.</a:t>
            </a:r>
            <a:endParaRPr sz="1100" dirty="0">
              <a:solidFill>
                <a:schemeClr val="dk1"/>
              </a:solidFill>
              <a:latin typeface="Arial"/>
              <a:ea typeface="Arial"/>
              <a:cs typeface="Arial"/>
              <a:sym typeface="Arial"/>
            </a:endParaRPr>
          </a:p>
          <a:p>
            <a:pPr marL="0" lvl="0" indent="0" algn="l" rtl="0">
              <a:lnSpc>
                <a:spcPct val="115000"/>
              </a:lnSpc>
              <a:spcBef>
                <a:spcPts val="1200"/>
              </a:spcBef>
              <a:spcAft>
                <a:spcPts val="1200"/>
              </a:spcAft>
              <a:buNone/>
            </a:pPr>
            <a:endParaRPr sz="1100" dirty="0">
              <a:solidFill>
                <a:schemeClr val="dk1"/>
              </a:solidFill>
              <a:latin typeface="Arial"/>
              <a:ea typeface="Arial"/>
              <a:cs typeface="Arial"/>
              <a:sym typeface="Arial"/>
            </a:endParaRPr>
          </a:p>
        </p:txBody>
      </p:sp>
      <p:sp>
        <p:nvSpPr>
          <p:cNvPr id="1214" name="Google Shape;1214;p162"/>
          <p:cNvSpPr txBox="1">
            <a:spLocks noGrp="1"/>
          </p:cNvSpPr>
          <p:nvPr>
            <p:ph type="title"/>
          </p:nvPr>
        </p:nvSpPr>
        <p:spPr>
          <a:xfrm>
            <a:off x="2547100" y="327125"/>
            <a:ext cx="6326700" cy="662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Interpreting the graphs</a:t>
            </a:r>
            <a:endParaRPr/>
          </a:p>
        </p:txBody>
      </p:sp>
      <p:sp>
        <p:nvSpPr>
          <p:cNvPr id="1215" name="Google Shape;1215;p162"/>
          <p:cNvSpPr txBox="1">
            <a:spLocks noGrp="1"/>
          </p:cNvSpPr>
          <p:nvPr>
            <p:ph type="subTitle" idx="3"/>
          </p:nvPr>
        </p:nvSpPr>
        <p:spPr>
          <a:xfrm>
            <a:off x="274950" y="284775"/>
            <a:ext cx="2096400" cy="70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Modifications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163"/>
          <p:cNvSpPr txBox="1">
            <a:spLocks noGrp="1"/>
          </p:cNvSpPr>
          <p:nvPr>
            <p:ph type="body" idx="2"/>
          </p:nvPr>
        </p:nvSpPr>
        <p:spPr>
          <a:xfrm>
            <a:off x="345900" y="1263900"/>
            <a:ext cx="4036800" cy="3699300"/>
          </a:xfrm>
          <a:prstGeom prst="rect">
            <a:avLst/>
          </a:prstGeom>
        </p:spPr>
        <p:txBody>
          <a:bodyPr spcFirstLastPara="1" wrap="square" lIns="91425" tIns="91425" rIns="91425" bIns="91425" anchor="t" anchorCtr="0">
            <a:normAutofit/>
          </a:bodyPr>
          <a:lstStyle/>
          <a:p>
            <a:pPr marL="0" lvl="0" indent="0" algn="l" rtl="0">
              <a:lnSpc>
                <a:spcPct val="115000"/>
              </a:lnSpc>
              <a:spcBef>
                <a:spcPts val="1200"/>
              </a:spcBef>
              <a:spcAft>
                <a:spcPts val="0"/>
              </a:spcAft>
              <a:buClr>
                <a:schemeClr val="dk1"/>
              </a:buClr>
              <a:buSzPts val="1100"/>
              <a:buFont typeface="Arial"/>
              <a:buNone/>
            </a:pPr>
            <a:r>
              <a:rPr lang="en" sz="1300" b="1" dirty="0">
                <a:solidFill>
                  <a:schemeClr val="dk1"/>
                </a:solidFill>
                <a:latin typeface="Arial"/>
                <a:ea typeface="Arial"/>
                <a:cs typeface="Arial"/>
                <a:sym typeface="Arial"/>
              </a:rPr>
              <a:t>Real-Time Simulation Dashboard</a:t>
            </a:r>
            <a:endParaRPr sz="1300" b="1" dirty="0">
              <a:solidFill>
                <a:schemeClr val="dk1"/>
              </a:solidFill>
              <a:latin typeface="Arial"/>
              <a:ea typeface="Arial"/>
              <a:cs typeface="Arial"/>
              <a:sym typeface="Arial"/>
            </a:endParaRPr>
          </a:p>
          <a:p>
            <a:pPr marL="457200" lvl="0" indent="-311150" algn="l" rtl="0">
              <a:lnSpc>
                <a:spcPct val="115000"/>
              </a:lnSpc>
              <a:spcBef>
                <a:spcPts val="1200"/>
              </a:spcBef>
              <a:spcAft>
                <a:spcPts val="0"/>
              </a:spcAft>
              <a:buClr>
                <a:schemeClr val="dk1"/>
              </a:buClr>
              <a:buSzPts val="1300"/>
              <a:buFont typeface="Arial"/>
              <a:buChar char="●"/>
            </a:pPr>
            <a:r>
              <a:rPr lang="en" sz="1300" b="1" dirty="0">
                <a:solidFill>
                  <a:schemeClr val="dk1"/>
                </a:solidFill>
                <a:latin typeface="Arial"/>
                <a:ea typeface="Arial"/>
                <a:cs typeface="Arial"/>
                <a:sym typeface="Arial"/>
              </a:rPr>
              <a:t>Interactive Dashboard</a:t>
            </a:r>
            <a:r>
              <a:rPr lang="en" sz="1300" dirty="0">
                <a:solidFill>
                  <a:schemeClr val="dk1"/>
                </a:solidFill>
                <a:latin typeface="Arial"/>
                <a:ea typeface="Arial"/>
                <a:cs typeface="Arial"/>
                <a:sym typeface="Arial"/>
              </a:rPr>
              <a:t>: We can also further build an interactive dashboard using tools like Dash or Streamlit to visualize metrics in real-time, such as false positives, penalty counts, and network structure. This would allow for dynamic exploration of how k and m values impact the attendance system.</a:t>
            </a:r>
            <a:endParaRPr sz="1300" dirty="0">
              <a:solidFill>
                <a:schemeClr val="dk1"/>
              </a:solidFill>
              <a:latin typeface="Arial"/>
              <a:ea typeface="Arial"/>
              <a:cs typeface="Arial"/>
              <a:sym typeface="Arial"/>
            </a:endParaRPr>
          </a:p>
          <a:p>
            <a:pPr marL="457200" lvl="0" indent="-311150" algn="l" rtl="0">
              <a:lnSpc>
                <a:spcPct val="115000"/>
              </a:lnSpc>
              <a:spcBef>
                <a:spcPts val="0"/>
              </a:spcBef>
              <a:spcAft>
                <a:spcPts val="0"/>
              </a:spcAft>
              <a:buClr>
                <a:schemeClr val="dk1"/>
              </a:buClr>
              <a:buSzPts val="1300"/>
              <a:buFont typeface="Arial"/>
              <a:buChar char="●"/>
            </a:pPr>
            <a:r>
              <a:rPr lang="en" sz="1300" b="1" dirty="0">
                <a:solidFill>
                  <a:schemeClr val="dk1"/>
                </a:solidFill>
                <a:latin typeface="Arial"/>
                <a:ea typeface="Arial"/>
                <a:cs typeface="Arial"/>
                <a:sym typeface="Arial"/>
              </a:rPr>
              <a:t>Simulation Playback</a:t>
            </a:r>
            <a:r>
              <a:rPr lang="en" sz="1300" dirty="0">
                <a:solidFill>
                  <a:schemeClr val="dk1"/>
                </a:solidFill>
                <a:latin typeface="Arial"/>
                <a:ea typeface="Arial"/>
                <a:cs typeface="Arial"/>
                <a:sym typeface="Arial"/>
              </a:rPr>
              <a:t>: Add a timeline feature that allows users to “play back” simulation rounds to observe the attendance and confirmation network evolve over time. This is useful for visualizing collusion patterns and system effectiveness.</a:t>
            </a:r>
            <a:endParaRPr sz="1300" dirty="0">
              <a:solidFill>
                <a:schemeClr val="dk1"/>
              </a:solidFill>
            </a:endParaRPr>
          </a:p>
        </p:txBody>
      </p:sp>
      <p:sp>
        <p:nvSpPr>
          <p:cNvPr id="1221" name="Google Shape;1221;p163"/>
          <p:cNvSpPr txBox="1">
            <a:spLocks noGrp="1"/>
          </p:cNvSpPr>
          <p:nvPr>
            <p:ph type="title"/>
          </p:nvPr>
        </p:nvSpPr>
        <p:spPr>
          <a:xfrm>
            <a:off x="272650" y="327115"/>
            <a:ext cx="8601300" cy="8400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None/>
            </a:pPr>
            <a:r>
              <a:rPr lang="en"/>
              <a:t>Additional related work</a:t>
            </a:r>
            <a:endParaRPr/>
          </a:p>
        </p:txBody>
      </p:sp>
      <p:pic>
        <p:nvPicPr>
          <p:cNvPr id="1222" name="Google Shape;1222;p163"/>
          <p:cNvPicPr preferRelativeResize="0">
            <a:picLocks noGrp="1"/>
          </p:cNvPicPr>
          <p:nvPr>
            <p:ph type="pic" idx="2"/>
          </p:nvPr>
        </p:nvPicPr>
        <p:blipFill rotWithShape="1">
          <a:blip r:embed="rId3">
            <a:alphaModFix/>
          </a:blip>
          <a:srcRect l="31431" r="8389" b="6068"/>
          <a:stretch/>
        </p:blipFill>
        <p:spPr>
          <a:xfrm>
            <a:off x="4689250" y="1378950"/>
            <a:ext cx="4184700" cy="3469200"/>
          </a:xfrm>
          <a:prstGeom prst="roundRect">
            <a:avLst>
              <a:gd name="adj" fmla="val 4976"/>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578" name="Google Shape;578;p85"/>
          <p:cNvPicPr preferRelativeResize="0"/>
          <p:nvPr/>
        </p:nvPicPr>
        <p:blipFill>
          <a:blip r:embed="rId3">
            <a:alphaModFix/>
          </a:blip>
          <a:stretch>
            <a:fillRect/>
          </a:stretch>
        </p:blipFill>
        <p:spPr>
          <a:xfrm>
            <a:off x="1047063" y="152400"/>
            <a:ext cx="7049876" cy="483870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16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228" name="Google Shape;1228;p16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229" name="Google Shape;1229;p164"/>
          <p:cNvPicPr preferRelativeResize="0"/>
          <p:nvPr/>
        </p:nvPicPr>
        <p:blipFill>
          <a:blip r:embed="rId3">
            <a:alphaModFix/>
          </a:blip>
          <a:stretch>
            <a:fillRect/>
          </a:stretch>
        </p:blipFill>
        <p:spPr>
          <a:xfrm>
            <a:off x="120488" y="137300"/>
            <a:ext cx="8903025" cy="46655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16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235" name="Google Shape;1235;p16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236" name="Google Shape;1236;p165"/>
          <p:cNvPicPr preferRelativeResize="0"/>
          <p:nvPr/>
        </p:nvPicPr>
        <p:blipFill>
          <a:blip r:embed="rId3">
            <a:alphaModFix/>
          </a:blip>
          <a:stretch>
            <a:fillRect/>
          </a:stretch>
        </p:blipFill>
        <p:spPr>
          <a:xfrm>
            <a:off x="76200" y="237388"/>
            <a:ext cx="8991600" cy="466871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16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242" name="Google Shape;1242;p16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243" name="Google Shape;1243;p166"/>
          <p:cNvPicPr preferRelativeResize="0"/>
          <p:nvPr/>
        </p:nvPicPr>
        <p:blipFill>
          <a:blip r:embed="rId3">
            <a:alphaModFix/>
          </a:blip>
          <a:stretch>
            <a:fillRect/>
          </a:stretch>
        </p:blipFill>
        <p:spPr>
          <a:xfrm>
            <a:off x="40925" y="226338"/>
            <a:ext cx="9062151" cy="469081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16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249" name="Google Shape;1249;p16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250" name="Google Shape;1250;p167"/>
          <p:cNvPicPr preferRelativeResize="0"/>
          <p:nvPr/>
        </p:nvPicPr>
        <p:blipFill>
          <a:blip r:embed="rId3">
            <a:alphaModFix/>
          </a:blip>
          <a:stretch>
            <a:fillRect/>
          </a:stretch>
        </p:blipFill>
        <p:spPr>
          <a:xfrm>
            <a:off x="0" y="148263"/>
            <a:ext cx="9257475" cy="48469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pic>
        <p:nvPicPr>
          <p:cNvPr id="1255" name="Google Shape;1255;p168"/>
          <p:cNvPicPr preferRelativeResize="0">
            <a:picLocks noGrp="1"/>
          </p:cNvPicPr>
          <p:nvPr>
            <p:ph type="pic" idx="2"/>
          </p:nvPr>
        </p:nvPicPr>
        <p:blipFill rotWithShape="1">
          <a:blip r:embed="rId3">
            <a:alphaModFix/>
          </a:blip>
          <a:srcRect l="1800" t="13149" r="-1800" b="13142"/>
          <a:stretch/>
        </p:blipFill>
        <p:spPr>
          <a:xfrm>
            <a:off x="274950" y="3235225"/>
            <a:ext cx="4191900" cy="1623300"/>
          </a:xfrm>
          <a:prstGeom prst="roundRect">
            <a:avLst>
              <a:gd name="adj" fmla="val 16667"/>
            </a:avLst>
          </a:prstGeom>
        </p:spPr>
      </p:pic>
      <p:sp>
        <p:nvSpPr>
          <p:cNvPr id="1256" name="Google Shape;1256;p168"/>
          <p:cNvSpPr txBox="1">
            <a:spLocks noGrp="1"/>
          </p:cNvSpPr>
          <p:nvPr>
            <p:ph type="title"/>
          </p:nvPr>
        </p:nvSpPr>
        <p:spPr>
          <a:xfrm>
            <a:off x="272650" y="2189271"/>
            <a:ext cx="8601300" cy="840000"/>
          </a:xfrm>
          <a:prstGeom prst="rect">
            <a:avLst/>
          </a:prstGeom>
        </p:spPr>
        <p:txBody>
          <a:bodyPr spcFirstLastPara="1" wrap="square" lIns="91425" tIns="91425" rIns="91425" bIns="91425" anchor="ctr" anchorCtr="0">
            <a:normAutofit/>
          </a:bodyPr>
          <a:lstStyle/>
          <a:p>
            <a:pPr marL="0" lvl="0" indent="0" algn="ctr" rtl="0">
              <a:lnSpc>
                <a:spcPct val="90000"/>
              </a:lnSpc>
              <a:spcBef>
                <a:spcPts val="0"/>
              </a:spcBef>
              <a:spcAft>
                <a:spcPts val="0"/>
              </a:spcAft>
              <a:buNone/>
            </a:pPr>
            <a:r>
              <a:rPr lang="en" sz="4200"/>
              <a:t>THANK YOU</a:t>
            </a:r>
            <a:endParaRPr sz="4200"/>
          </a:p>
        </p:txBody>
      </p:sp>
      <p:sp>
        <p:nvSpPr>
          <p:cNvPr id="1257" name="Google Shape;1257;p168"/>
          <p:cNvSpPr txBox="1">
            <a:spLocks noGrp="1"/>
          </p:cNvSpPr>
          <p:nvPr>
            <p:ph type="subTitle" idx="1"/>
          </p:nvPr>
        </p:nvSpPr>
        <p:spPr>
          <a:xfrm>
            <a:off x="4681900" y="3235225"/>
            <a:ext cx="4191900" cy="1623300"/>
          </a:xfrm>
          <a:prstGeom prst="rect">
            <a:avLst/>
          </a:prstGeom>
        </p:spPr>
        <p:txBody>
          <a:bodyPr spcFirstLastPara="1" wrap="square" lIns="91425" tIns="91425" rIns="91425" bIns="91425" anchor="ctr" anchorCtr="0">
            <a:normAutofit/>
          </a:bodyPr>
          <a:lstStyle/>
          <a:p>
            <a:pPr marL="0" lvl="0" indent="0" algn="ctr" rtl="0">
              <a:lnSpc>
                <a:spcPct val="125000"/>
              </a:lnSpc>
              <a:spcBef>
                <a:spcPts val="0"/>
              </a:spcBef>
              <a:spcAft>
                <a:spcPts val="0"/>
              </a:spcAft>
              <a:buNone/>
            </a:pPr>
            <a:r>
              <a:rPr lang="en" b="1">
                <a:solidFill>
                  <a:schemeClr val="dk1"/>
                </a:solidFill>
              </a:rPr>
              <a:t>Karissa Berti Khonglam</a:t>
            </a:r>
            <a:endParaRPr b="1">
              <a:solidFill>
                <a:schemeClr val="dk1"/>
              </a:solidFill>
            </a:endParaRPr>
          </a:p>
          <a:p>
            <a:pPr marL="0" lvl="0" indent="0" algn="ctr" rtl="0">
              <a:lnSpc>
                <a:spcPct val="125000"/>
              </a:lnSpc>
              <a:spcBef>
                <a:spcPts val="0"/>
              </a:spcBef>
              <a:spcAft>
                <a:spcPts val="0"/>
              </a:spcAft>
              <a:buNone/>
            </a:pPr>
            <a:r>
              <a:rPr lang="en" b="1">
                <a:solidFill>
                  <a:schemeClr val="dk1"/>
                </a:solidFill>
              </a:rPr>
              <a:t>(2020CS50428)</a:t>
            </a:r>
            <a:endParaRPr b="1">
              <a:solidFill>
                <a:schemeClr val="dk1"/>
              </a:solidFill>
            </a:endParaRPr>
          </a:p>
          <a:p>
            <a:pPr marL="0" lvl="0" indent="0" algn="ctr" rtl="0">
              <a:lnSpc>
                <a:spcPct val="125000"/>
              </a:lnSpc>
              <a:spcBef>
                <a:spcPts val="0"/>
              </a:spcBef>
              <a:spcAft>
                <a:spcPts val="0"/>
              </a:spcAft>
              <a:buNone/>
            </a:pPr>
            <a:r>
              <a:rPr lang="en" b="1">
                <a:solidFill>
                  <a:schemeClr val="dk1"/>
                </a:solidFill>
              </a:rPr>
              <a:t>Himadri Rajora</a:t>
            </a:r>
            <a:endParaRPr b="1">
              <a:solidFill>
                <a:schemeClr val="dk1"/>
              </a:solidFill>
            </a:endParaRPr>
          </a:p>
          <a:p>
            <a:pPr marL="0" lvl="0" indent="0" algn="ctr" rtl="0">
              <a:lnSpc>
                <a:spcPct val="125000"/>
              </a:lnSpc>
              <a:spcBef>
                <a:spcPts val="0"/>
              </a:spcBef>
              <a:spcAft>
                <a:spcPts val="0"/>
              </a:spcAft>
              <a:buNone/>
            </a:pPr>
            <a:r>
              <a:rPr lang="en" b="1">
                <a:solidFill>
                  <a:schemeClr val="dk1"/>
                </a:solidFill>
              </a:rPr>
              <a:t>(2021CS10117)</a:t>
            </a:r>
            <a:endParaRPr b="1">
              <a:solidFill>
                <a:schemeClr val="dk1"/>
              </a:solidFill>
            </a:endParaRPr>
          </a:p>
        </p:txBody>
      </p:sp>
      <p:pic>
        <p:nvPicPr>
          <p:cNvPr id="1258" name="Google Shape;1258;p168"/>
          <p:cNvPicPr preferRelativeResize="0">
            <a:picLocks noGrp="1"/>
          </p:cNvPicPr>
          <p:nvPr>
            <p:ph type="pic" idx="3"/>
          </p:nvPr>
        </p:nvPicPr>
        <p:blipFill rotWithShape="1">
          <a:blip r:embed="rId4">
            <a:alphaModFix/>
          </a:blip>
          <a:srcRect l="-1410" t="33958" r="1409" b="30660"/>
          <a:stretch/>
        </p:blipFill>
        <p:spPr>
          <a:xfrm>
            <a:off x="274950" y="284975"/>
            <a:ext cx="8598900" cy="1623300"/>
          </a:xfrm>
          <a:prstGeom prst="roundRect">
            <a:avLst>
              <a:gd name="adj" fmla="val 16667"/>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roup/Class Project #1">
  <a:themeElements>
    <a:clrScheme name="Simple Light">
      <a:dk1>
        <a:srgbClr val="000000"/>
      </a:dk1>
      <a:lt1>
        <a:srgbClr val="D2DE9C"/>
      </a:lt1>
      <a:dk2>
        <a:srgbClr val="F3DFA5"/>
      </a:dk2>
      <a:lt2>
        <a:srgbClr val="DBEFF1"/>
      </a:lt2>
      <a:accent1>
        <a:srgbClr val="FD5E48"/>
      </a:accent1>
      <a:accent2>
        <a:srgbClr val="E6C2DE"/>
      </a:accent2>
      <a:accent3>
        <a:srgbClr val="FFFFFF"/>
      </a:accent3>
      <a:accent4>
        <a:srgbClr val="FFFFFF"/>
      </a:accent4>
      <a:accent5>
        <a:srgbClr val="FFFFFF"/>
      </a:accent5>
      <a:accent6>
        <a:srgbClr val="FFFFFF"/>
      </a:accent6>
      <a:hlink>
        <a:srgbClr val="358C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8797</Words>
  <Application>Microsoft Office PowerPoint</Application>
  <PresentationFormat>On-screen Show (16:9)</PresentationFormat>
  <Paragraphs>461</Paragraphs>
  <Slides>94</Slides>
  <Notes>94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94</vt:i4>
      </vt:variant>
    </vt:vector>
  </HeadingPairs>
  <TitlesOfParts>
    <vt:vector size="101" baseType="lpstr">
      <vt:lpstr>DM Sans Light</vt:lpstr>
      <vt:lpstr>Arial</vt:lpstr>
      <vt:lpstr>DM Sans</vt:lpstr>
      <vt:lpstr>Roboto Mono</vt:lpstr>
      <vt:lpstr>Della Respira</vt:lpstr>
      <vt:lpstr>Simple Light</vt:lpstr>
      <vt:lpstr>Group/Class Project #1</vt:lpstr>
      <vt:lpstr>Social Identity based Attendance system for counter surveillance</vt:lpstr>
      <vt:lpstr>Problem Statement</vt:lpstr>
      <vt:lpstr>System Setup (Code Overview)</vt:lpstr>
      <vt:lpstr>Metrics Measured</vt:lpstr>
      <vt:lpstr>Methodology</vt:lpstr>
      <vt:lpstr>Results</vt:lpstr>
      <vt:lpstr>PowerPoint Presentation</vt:lpstr>
      <vt:lpstr>PowerPoint Presentation</vt:lpstr>
      <vt:lpstr>PowerPoint Presentation</vt:lpstr>
      <vt:lpstr>PowerPoint Presentation</vt:lpstr>
      <vt:lpstr>PowerPoint Presentation</vt:lpstr>
      <vt:lpstr>Average false voters detected</vt:lpstr>
      <vt:lpstr>Interpretation of the result</vt:lpstr>
      <vt:lpstr>Comparison to previous result</vt:lpstr>
      <vt:lpstr>PowerPoint Presentation</vt:lpstr>
      <vt:lpstr>PowerPoint Presentation</vt:lpstr>
      <vt:lpstr>PowerPoint Presentation</vt:lpstr>
      <vt:lpstr> "Average False Voters Caught"</vt:lpstr>
      <vt:lpstr>Interpretation of results</vt:lpstr>
      <vt:lpstr>Analysis of Detection Trade-offs and System Sensitivity</vt:lpstr>
      <vt:lpstr>PowerPoint Presentation</vt:lpstr>
      <vt:lpstr>“False voters caught”</vt:lpstr>
      <vt:lpstr>Detection Trends and Insights Across Different Group Sizes (n)</vt:lpstr>
      <vt:lpstr>Comparison to Previous Code's Results</vt:lpstr>
      <vt:lpstr>PowerPoint Presentation</vt:lpstr>
      <vt:lpstr>“False Presents Detected”</vt:lpstr>
      <vt:lpstr>Impact of Class Size and Parameters on Detection Metrics</vt:lpstr>
      <vt:lpstr>Interpretation and Recommendations</vt:lpstr>
      <vt:lpstr>“p_collusion Parameter”</vt:lpstr>
      <vt:lpstr>PowerPoint Presentation</vt:lpstr>
      <vt:lpstr> Impact of p_collusion on Detection Metrics </vt:lpstr>
      <vt:lpstr>Interpretation of results</vt:lpstr>
      <vt:lpstr>New colluding group behaviour</vt:lpstr>
      <vt:lpstr>Impact on results</vt:lpstr>
      <vt:lpstr>SUMMARY</vt:lpstr>
      <vt:lpstr>PowerPoint Presentation</vt:lpstr>
      <vt:lpstr>PowerPoint Presentation</vt:lpstr>
      <vt:lpstr>Community structure </vt:lpstr>
      <vt:lpstr>Centrality measures</vt:lpstr>
      <vt:lpstr>Impact on heatmap simulation results</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Dynamic collusion networks</vt:lpstr>
      <vt:lpstr>Impact on results</vt:lpstr>
      <vt:lpstr>SUMMARY</vt:lpstr>
      <vt:lpstr>PowerPoint Presentation</vt:lpstr>
      <vt:lpstr>PowerPoint Presentation</vt:lpstr>
      <vt:lpstr>PowerPoint Presentation</vt:lpstr>
      <vt:lpstr>Weighted Trust system </vt:lpstr>
      <vt:lpstr>…continued</vt:lpstr>
      <vt:lpstr>Impact on heatmap results</vt:lpstr>
      <vt:lpstr>SUMMARY</vt:lpstr>
      <vt:lpstr>PowerPoint Presentation</vt:lpstr>
      <vt:lpstr>PowerPoint Presentation</vt:lpstr>
      <vt:lpstr>PowerPoint Presentation</vt:lpstr>
      <vt:lpstr>Enhanced Penalty systems</vt:lpstr>
      <vt:lpstr>Impact on results</vt:lpstr>
      <vt:lpstr>SUMMARY</vt:lpstr>
      <vt:lpstr>PowerPoint Presentation</vt:lpstr>
      <vt:lpstr>PowerPoint Presentation</vt:lpstr>
      <vt:lpstr>PowerPoint Presentation</vt:lpstr>
      <vt:lpstr>Network Visualization </vt:lpstr>
      <vt:lpstr>Community Analysis</vt:lpstr>
      <vt:lpstr>Impact on results</vt:lpstr>
      <vt:lpstr>SUMMARY</vt:lpstr>
      <vt:lpstr>PowerPoint Presentation</vt:lpstr>
      <vt:lpstr>PowerPoint Presentation</vt:lpstr>
      <vt:lpstr>PowerPoint Presentation</vt:lpstr>
      <vt:lpstr>Parameter Tuning &amp; Sensitivity analysis</vt:lpstr>
      <vt:lpstr>Effect on heatmaps</vt:lpstr>
      <vt:lpstr>Observations</vt:lpstr>
      <vt:lpstr>PowerPoint Presentation</vt:lpstr>
      <vt:lpstr>PowerPoint Presentation</vt:lpstr>
      <vt:lpstr>PowerPoint Presentation</vt:lpstr>
      <vt:lpstr>Different Attendance policies &amp; social influence models</vt:lpstr>
      <vt:lpstr>How it affects the results</vt:lpstr>
      <vt:lpstr>PowerPoint Presentation</vt:lpstr>
      <vt:lpstr>PowerPoint Presentation</vt:lpstr>
      <vt:lpstr>PowerPoint Presentation</vt:lpstr>
      <vt:lpstr>Interpreting the graphs</vt:lpstr>
      <vt:lpstr>Additional related work</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berti khonglam</cp:lastModifiedBy>
  <cp:revision>2</cp:revision>
  <dcterms:modified xsi:type="dcterms:W3CDTF">2024-11-15T06:25:40Z</dcterms:modified>
</cp:coreProperties>
</file>